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24.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58" r:id="rId1"/>
    <p:sldMasterId id="2147483725" r:id="rId2"/>
  </p:sldMasterIdLst>
  <p:notesMasterIdLst>
    <p:notesMasterId r:id="rId11"/>
  </p:notesMasterIdLst>
  <p:handoutMasterIdLst>
    <p:handoutMasterId r:id="rId12"/>
  </p:handoutMasterIdLst>
  <p:sldIdLst>
    <p:sldId id="918" r:id="rId3"/>
    <p:sldId id="266" r:id="rId4"/>
    <p:sldId id="919" r:id="rId5"/>
    <p:sldId id="920" r:id="rId6"/>
    <p:sldId id="921" r:id="rId7"/>
    <p:sldId id="922" r:id="rId8"/>
    <p:sldId id="269" r:id="rId9"/>
    <p:sldId id="917" r:id="rId10"/>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entury Gothic" panose="020B0502020202020204" pitchFamily="34" charset="0"/>
      <p:regular r:id="rId17"/>
      <p:bold r:id="rId18"/>
      <p:italic r:id="rId19"/>
      <p:boldItalic r:id="rId2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38F4CFEF-E396-4536-915D-9AF612AA8EFB}">
          <p14:sldIdLst>
            <p14:sldId id="918"/>
            <p14:sldId id="266"/>
            <p14:sldId id="919"/>
            <p14:sldId id="920"/>
            <p14:sldId id="921"/>
            <p14:sldId id="922"/>
            <p14:sldId id="269"/>
            <p14:sldId id="917"/>
          </p14:sldIdLst>
        </p14:section>
      </p14:sectionLst>
    </p:ext>
    <p:ext uri="{EFAFB233-063F-42B5-8137-9DF3F51BA10A}">
      <p15:sldGuideLst xmlns:p15="http://schemas.microsoft.com/office/powerpoint/2012/main">
        <p15:guide id="1" orient="horz" pos="3816" userDrawn="1">
          <p15:clr>
            <a:srgbClr val="5ACBF0"/>
          </p15:clr>
        </p15:guide>
        <p15:guide id="2" orient="horz" pos="3997" userDrawn="1">
          <p15:clr>
            <a:srgbClr val="9FCC3B"/>
          </p15:clr>
        </p15:guide>
        <p15:guide id="3" pos="234" userDrawn="1">
          <p15:clr>
            <a:srgbClr val="9FCC3B"/>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0050"/>
    <a:srgbClr val="430099"/>
    <a:srgbClr val="BC9943"/>
    <a:srgbClr val="99BDE2"/>
    <a:srgbClr val="EAF7F3"/>
    <a:srgbClr val="7A8EAA"/>
    <a:srgbClr val="3958CF"/>
    <a:srgbClr val="D5DFEF"/>
    <a:srgbClr val="F7FCFB"/>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779E0-20AB-4960-B2ED-06556163C093}" v="11" dt="2022-12-01T06:49:55.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91" autoAdjust="0"/>
    <p:restoredTop sz="94660"/>
  </p:normalViewPr>
  <p:slideViewPr>
    <p:cSldViewPr snapToGrid="0" showGuides="1">
      <p:cViewPr varScale="1">
        <p:scale>
          <a:sx n="67" d="100"/>
          <a:sy n="67" d="100"/>
        </p:scale>
        <p:origin x="844" y="44"/>
      </p:cViewPr>
      <p:guideLst>
        <p:guide orient="horz" pos="3816"/>
        <p:guide orient="horz" pos="3997"/>
        <p:guide pos="23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268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ard, Celine (RX)" userId="957e786c-759d-4ba9-9ba5-70b49aab5c63" providerId="ADAL" clId="{AB8326B8-C4F8-401B-B196-5261481BE9DC}"/>
    <pc:docChg chg="undo custSel modSld modMainMaster">
      <pc:chgData name="Mitard, Celine (RX)" userId="957e786c-759d-4ba9-9ba5-70b49aab5c63" providerId="ADAL" clId="{AB8326B8-C4F8-401B-B196-5261481BE9DC}" dt="2022-12-01T10:45:07.677" v="9" actId="1076"/>
      <pc:docMkLst>
        <pc:docMk/>
      </pc:docMkLst>
      <pc:sldChg chg="modSp mod">
        <pc:chgData name="Mitard, Celine (RX)" userId="957e786c-759d-4ba9-9ba5-70b49aab5c63" providerId="ADAL" clId="{AB8326B8-C4F8-401B-B196-5261481BE9DC}" dt="2022-12-01T10:45:07.677" v="9" actId="1076"/>
        <pc:sldMkLst>
          <pc:docMk/>
          <pc:sldMk cId="2706776580" sldId="919"/>
        </pc:sldMkLst>
        <pc:spChg chg="mod">
          <ac:chgData name="Mitard, Celine (RX)" userId="957e786c-759d-4ba9-9ba5-70b49aab5c63" providerId="ADAL" clId="{AB8326B8-C4F8-401B-B196-5261481BE9DC}" dt="2022-12-01T10:45:07.677" v="9" actId="1076"/>
          <ac:spMkLst>
            <pc:docMk/>
            <pc:sldMk cId="2706776580" sldId="919"/>
            <ac:spMk id="93" creationId="{65640AC8-2878-47BF-803D-E9CC80FF9935}"/>
          </ac:spMkLst>
        </pc:spChg>
      </pc:sldChg>
      <pc:sldMasterChg chg="modSldLayout">
        <pc:chgData name="Mitard, Celine (RX)" userId="957e786c-759d-4ba9-9ba5-70b49aab5c63" providerId="ADAL" clId="{AB8326B8-C4F8-401B-B196-5261481BE9DC}" dt="2022-12-01T10:43:50.719" v="0" actId="478"/>
        <pc:sldMasterMkLst>
          <pc:docMk/>
          <pc:sldMasterMk cId="1698213628" sldId="2147483658"/>
        </pc:sldMasterMkLst>
        <pc:sldLayoutChg chg="delSp mod">
          <pc:chgData name="Mitard, Celine (RX)" userId="957e786c-759d-4ba9-9ba5-70b49aab5c63" providerId="ADAL" clId="{AB8326B8-C4F8-401B-B196-5261481BE9DC}" dt="2022-12-01T10:43:50.719" v="0" actId="478"/>
          <pc:sldLayoutMkLst>
            <pc:docMk/>
            <pc:sldMasterMk cId="1698213628" sldId="2147483658"/>
            <pc:sldLayoutMk cId="424559187" sldId="2147483715"/>
          </pc:sldLayoutMkLst>
          <pc:spChg chg="del">
            <ac:chgData name="Mitard, Celine (RX)" userId="957e786c-759d-4ba9-9ba5-70b49aab5c63" providerId="ADAL" clId="{AB8326B8-C4F8-401B-B196-5261481BE9DC}" dt="2022-12-01T10:43:50.719" v="0" actId="478"/>
            <ac:spMkLst>
              <pc:docMk/>
              <pc:sldMasterMk cId="1698213628" sldId="2147483658"/>
              <pc:sldLayoutMk cId="424559187" sldId="2147483715"/>
              <ac:spMk id="3" creationId="{C2235C0D-4194-4A90-8A7E-303B47D0030F}"/>
            </ac:spMkLst>
          </pc:spChg>
        </pc:sldLayoutChg>
      </pc:sldMasterChg>
    </pc:docChg>
  </pc:docChgLst>
  <pc:docChgLst>
    <pc:chgData name="Lum, Anna (RX)" userId="99902a39-6fad-44a8-bca1-e198f0ccabe5" providerId="ADAL" clId="{975779E0-20AB-4960-B2ED-06556163C093}"/>
    <pc:docChg chg="custSel modSld">
      <pc:chgData name="Lum, Anna (RX)" userId="99902a39-6fad-44a8-bca1-e198f0ccabe5" providerId="ADAL" clId="{975779E0-20AB-4960-B2ED-06556163C093}" dt="2022-12-01T07:36:58.427" v="824" actId="20577"/>
      <pc:docMkLst>
        <pc:docMk/>
      </pc:docMkLst>
      <pc:sldChg chg="addSp modSp mod">
        <pc:chgData name="Lum, Anna (RX)" userId="99902a39-6fad-44a8-bca1-e198f0ccabe5" providerId="ADAL" clId="{975779E0-20AB-4960-B2ED-06556163C093}" dt="2022-12-01T06:49:55.805" v="715" actId="20577"/>
        <pc:sldMkLst>
          <pc:docMk/>
          <pc:sldMk cId="4221301958" sldId="269"/>
        </pc:sldMkLst>
        <pc:spChg chg="mod">
          <ac:chgData name="Lum, Anna (RX)" userId="99902a39-6fad-44a8-bca1-e198f0ccabe5" providerId="ADAL" clId="{975779E0-20AB-4960-B2ED-06556163C093}" dt="2022-12-01T06:49:55.805" v="715" actId="20577"/>
          <ac:spMkLst>
            <pc:docMk/>
            <pc:sldMk cId="4221301958" sldId="269"/>
            <ac:spMk id="42" creationId="{E550695A-8392-4E37-AB18-DE42C38BDC9C}"/>
          </ac:spMkLst>
        </pc:spChg>
        <pc:picChg chg="mod">
          <ac:chgData name="Lum, Anna (RX)" userId="99902a39-6fad-44a8-bca1-e198f0ccabe5" providerId="ADAL" clId="{975779E0-20AB-4960-B2ED-06556163C093}" dt="2022-12-01T06:42:47.871" v="592" actId="1035"/>
          <ac:picMkLst>
            <pc:docMk/>
            <pc:sldMk cId="4221301958" sldId="269"/>
            <ac:picMk id="6" creationId="{3A287173-B8B8-4921-A4FC-5B3851FF1DBA}"/>
          </ac:picMkLst>
        </pc:picChg>
        <pc:picChg chg="mod">
          <ac:chgData name="Lum, Anna (RX)" userId="99902a39-6fad-44a8-bca1-e198f0ccabe5" providerId="ADAL" clId="{975779E0-20AB-4960-B2ED-06556163C093}" dt="2022-12-01T06:42:44.909" v="589" actId="1035"/>
          <ac:picMkLst>
            <pc:docMk/>
            <pc:sldMk cId="4221301958" sldId="269"/>
            <ac:picMk id="8" creationId="{1C6A6EF7-2CBC-4C04-833B-A74A28B9CAE1}"/>
          </ac:picMkLst>
        </pc:picChg>
        <pc:picChg chg="mod">
          <ac:chgData name="Lum, Anna (RX)" userId="99902a39-6fad-44a8-bca1-e198f0ccabe5" providerId="ADAL" clId="{975779E0-20AB-4960-B2ED-06556163C093}" dt="2022-12-01T06:49:13.250" v="675" actId="1036"/>
          <ac:picMkLst>
            <pc:docMk/>
            <pc:sldMk cId="4221301958" sldId="269"/>
            <ac:picMk id="15" creationId="{913B9705-DF4B-4F06-9FFC-F3E6B4FC68C3}"/>
          </ac:picMkLst>
        </pc:picChg>
        <pc:picChg chg="mod">
          <ac:chgData name="Lum, Anna (RX)" userId="99902a39-6fad-44a8-bca1-e198f0ccabe5" providerId="ADAL" clId="{975779E0-20AB-4960-B2ED-06556163C093}" dt="2022-12-01T06:49:22.233" v="712" actId="1035"/>
          <ac:picMkLst>
            <pc:docMk/>
            <pc:sldMk cId="4221301958" sldId="269"/>
            <ac:picMk id="17" creationId="{4C2B3102-4D87-4A77-B076-10130B50CB68}"/>
          </ac:picMkLst>
        </pc:picChg>
        <pc:picChg chg="mod">
          <ac:chgData name="Lum, Anna (RX)" userId="99902a39-6fad-44a8-bca1-e198f0ccabe5" providerId="ADAL" clId="{975779E0-20AB-4960-B2ED-06556163C093}" dt="2022-12-01T06:42:40.819" v="587" actId="1036"/>
          <ac:picMkLst>
            <pc:docMk/>
            <pc:sldMk cId="4221301958" sldId="269"/>
            <ac:picMk id="19" creationId="{C97714AE-EC22-4B5F-92BD-6FF78397FA2D}"/>
          </ac:picMkLst>
        </pc:picChg>
        <pc:picChg chg="mod">
          <ac:chgData name="Lum, Anna (RX)" userId="99902a39-6fad-44a8-bca1-e198f0ccabe5" providerId="ADAL" clId="{975779E0-20AB-4960-B2ED-06556163C093}" dt="2022-12-01T06:49:22.233" v="712" actId="1035"/>
          <ac:picMkLst>
            <pc:docMk/>
            <pc:sldMk cId="4221301958" sldId="269"/>
            <ac:picMk id="21" creationId="{E4E277D1-4B7A-4B9A-BEA4-F62732B12233}"/>
          </ac:picMkLst>
        </pc:picChg>
        <pc:picChg chg="add mod">
          <ac:chgData name="Lum, Anna (RX)" userId="99902a39-6fad-44a8-bca1-e198f0ccabe5" providerId="ADAL" clId="{975779E0-20AB-4960-B2ED-06556163C093}" dt="2022-12-01T06:42:40.819" v="587" actId="1036"/>
          <ac:picMkLst>
            <pc:docMk/>
            <pc:sldMk cId="4221301958" sldId="269"/>
            <ac:picMk id="27" creationId="{CC185071-189B-4487-AA95-A84821A79856}"/>
          </ac:picMkLst>
        </pc:picChg>
        <pc:picChg chg="add mod">
          <ac:chgData name="Lum, Anna (RX)" userId="99902a39-6fad-44a8-bca1-e198f0ccabe5" providerId="ADAL" clId="{975779E0-20AB-4960-B2ED-06556163C093}" dt="2022-12-01T06:49:22.233" v="712" actId="1035"/>
          <ac:picMkLst>
            <pc:docMk/>
            <pc:sldMk cId="4221301958" sldId="269"/>
            <ac:picMk id="28" creationId="{0BF78A5B-3F6C-4B74-BC99-C8D55363A6DF}"/>
          </ac:picMkLst>
        </pc:picChg>
        <pc:picChg chg="add mod">
          <ac:chgData name="Lum, Anna (RX)" userId="99902a39-6fad-44a8-bca1-e198f0ccabe5" providerId="ADAL" clId="{975779E0-20AB-4960-B2ED-06556163C093}" dt="2022-12-01T06:49:13.250" v="675" actId="1036"/>
          <ac:picMkLst>
            <pc:docMk/>
            <pc:sldMk cId="4221301958" sldId="269"/>
            <ac:picMk id="29" creationId="{C6E9D0D2-F682-4AEF-AECE-E9D6802A5732}"/>
          </ac:picMkLst>
        </pc:picChg>
        <pc:picChg chg="add mod">
          <ac:chgData name="Lum, Anna (RX)" userId="99902a39-6fad-44a8-bca1-e198f0ccabe5" providerId="ADAL" clId="{975779E0-20AB-4960-B2ED-06556163C093}" dt="2022-12-01T06:49:13.250" v="675" actId="1036"/>
          <ac:picMkLst>
            <pc:docMk/>
            <pc:sldMk cId="4221301958" sldId="269"/>
            <ac:picMk id="30" creationId="{588C3103-C31C-4463-947F-60352BA21705}"/>
          </ac:picMkLst>
        </pc:picChg>
      </pc:sldChg>
      <pc:sldChg chg="addSp delSp modSp mod">
        <pc:chgData name="Lum, Anna (RX)" userId="99902a39-6fad-44a8-bca1-e198f0ccabe5" providerId="ADAL" clId="{975779E0-20AB-4960-B2ED-06556163C093}" dt="2022-12-01T07:34:39.709" v="765" actId="14100"/>
        <pc:sldMkLst>
          <pc:docMk/>
          <pc:sldMk cId="2706776580" sldId="919"/>
        </pc:sldMkLst>
        <pc:spChg chg="mod">
          <ac:chgData name="Lum, Anna (RX)" userId="99902a39-6fad-44a8-bca1-e198f0ccabe5" providerId="ADAL" clId="{975779E0-20AB-4960-B2ED-06556163C093}" dt="2022-12-01T06:12:43.312" v="35" actId="6549"/>
          <ac:spMkLst>
            <pc:docMk/>
            <pc:sldMk cId="2706776580" sldId="919"/>
            <ac:spMk id="70" creationId="{1521F734-BF59-4104-9D3C-88202F940CA8}"/>
          </ac:spMkLst>
        </pc:spChg>
        <pc:spChg chg="mod">
          <ac:chgData name="Lum, Anna (RX)" userId="99902a39-6fad-44a8-bca1-e198f0ccabe5" providerId="ADAL" clId="{975779E0-20AB-4960-B2ED-06556163C093}" dt="2022-12-01T06:17:58.349" v="226" actId="1035"/>
          <ac:spMkLst>
            <pc:docMk/>
            <pc:sldMk cId="2706776580" sldId="919"/>
            <ac:spMk id="76" creationId="{5E737562-67C1-4EC9-8116-E444C88CCA95}"/>
          </ac:spMkLst>
        </pc:spChg>
        <pc:spChg chg="mod">
          <ac:chgData name="Lum, Anna (RX)" userId="99902a39-6fad-44a8-bca1-e198f0ccabe5" providerId="ADAL" clId="{975779E0-20AB-4960-B2ED-06556163C093}" dt="2022-12-01T06:18:07.266" v="230" actId="1036"/>
          <ac:spMkLst>
            <pc:docMk/>
            <pc:sldMk cId="2706776580" sldId="919"/>
            <ac:spMk id="77" creationId="{C3FF40D1-DD55-4CC3-9638-2F88EECE6EB3}"/>
          </ac:spMkLst>
        </pc:spChg>
        <pc:spChg chg="mod">
          <ac:chgData name="Lum, Anna (RX)" userId="99902a39-6fad-44a8-bca1-e198f0ccabe5" providerId="ADAL" clId="{975779E0-20AB-4960-B2ED-06556163C093}" dt="2022-12-01T06:18:24" v="235" actId="1035"/>
          <ac:spMkLst>
            <pc:docMk/>
            <pc:sldMk cId="2706776580" sldId="919"/>
            <ac:spMk id="79" creationId="{D8A6FB75-FB85-4DB9-94C6-3BD86F874DE5}"/>
          </ac:spMkLst>
        </pc:spChg>
        <pc:spChg chg="mod">
          <ac:chgData name="Lum, Anna (RX)" userId="99902a39-6fad-44a8-bca1-e198f0ccabe5" providerId="ADAL" clId="{975779E0-20AB-4960-B2ED-06556163C093}" dt="2022-12-01T06:18:15.140" v="232" actId="1035"/>
          <ac:spMkLst>
            <pc:docMk/>
            <pc:sldMk cId="2706776580" sldId="919"/>
            <ac:spMk id="80" creationId="{BA3CCFFA-0657-4838-8E49-30691BCF727C}"/>
          </ac:spMkLst>
        </pc:spChg>
        <pc:spChg chg="mod">
          <ac:chgData name="Lum, Anna (RX)" userId="99902a39-6fad-44a8-bca1-e198f0ccabe5" providerId="ADAL" clId="{975779E0-20AB-4960-B2ED-06556163C093}" dt="2022-12-01T06:18:29.811" v="238" actId="1035"/>
          <ac:spMkLst>
            <pc:docMk/>
            <pc:sldMk cId="2706776580" sldId="919"/>
            <ac:spMk id="81" creationId="{000E3A23-33D3-4B2E-A08B-7B672C88F88A}"/>
          </ac:spMkLst>
        </pc:spChg>
        <pc:spChg chg="mod">
          <ac:chgData name="Lum, Anna (RX)" userId="99902a39-6fad-44a8-bca1-e198f0ccabe5" providerId="ADAL" clId="{975779E0-20AB-4960-B2ED-06556163C093}" dt="2022-12-01T06:18:35.581" v="241" actId="1035"/>
          <ac:spMkLst>
            <pc:docMk/>
            <pc:sldMk cId="2706776580" sldId="919"/>
            <ac:spMk id="82" creationId="{6D7AB534-7B4A-40E1-B9D2-B9FF4D6A2525}"/>
          </ac:spMkLst>
        </pc:spChg>
        <pc:spChg chg="mod">
          <ac:chgData name="Lum, Anna (RX)" userId="99902a39-6fad-44a8-bca1-e198f0ccabe5" providerId="ADAL" clId="{975779E0-20AB-4960-B2ED-06556163C093}" dt="2022-12-01T06:19:03.153" v="251" actId="1035"/>
          <ac:spMkLst>
            <pc:docMk/>
            <pc:sldMk cId="2706776580" sldId="919"/>
            <ac:spMk id="83" creationId="{232F11BE-2786-41FD-BA41-1926F1E50318}"/>
          </ac:spMkLst>
        </pc:spChg>
        <pc:spChg chg="mod">
          <ac:chgData name="Lum, Anna (RX)" userId="99902a39-6fad-44a8-bca1-e198f0ccabe5" providerId="ADAL" clId="{975779E0-20AB-4960-B2ED-06556163C093}" dt="2022-12-01T06:18:55.427" v="249" actId="1035"/>
          <ac:spMkLst>
            <pc:docMk/>
            <pc:sldMk cId="2706776580" sldId="919"/>
            <ac:spMk id="84" creationId="{29D4DA47-41CC-402C-9F6C-47B769C805AA}"/>
          </ac:spMkLst>
        </pc:spChg>
        <pc:spChg chg="mod">
          <ac:chgData name="Lum, Anna (RX)" userId="99902a39-6fad-44a8-bca1-e198f0ccabe5" providerId="ADAL" clId="{975779E0-20AB-4960-B2ED-06556163C093}" dt="2022-12-01T06:18:55.427" v="249" actId="1035"/>
          <ac:spMkLst>
            <pc:docMk/>
            <pc:sldMk cId="2706776580" sldId="919"/>
            <ac:spMk id="85" creationId="{9809F909-809D-419B-8389-C5C613616B0D}"/>
          </ac:spMkLst>
        </pc:spChg>
        <pc:spChg chg="mod">
          <ac:chgData name="Lum, Anna (RX)" userId="99902a39-6fad-44a8-bca1-e198f0ccabe5" providerId="ADAL" clId="{975779E0-20AB-4960-B2ED-06556163C093}" dt="2022-12-01T06:18:55.427" v="249" actId="1035"/>
          <ac:spMkLst>
            <pc:docMk/>
            <pc:sldMk cId="2706776580" sldId="919"/>
            <ac:spMk id="86" creationId="{2CE04DD0-5366-44FE-98D1-6E0A515E7CD2}"/>
          </ac:spMkLst>
        </pc:spChg>
        <pc:spChg chg="mod">
          <ac:chgData name="Lum, Anna (RX)" userId="99902a39-6fad-44a8-bca1-e198f0ccabe5" providerId="ADAL" clId="{975779E0-20AB-4960-B2ED-06556163C093}" dt="2022-12-01T06:18:55.427" v="249" actId="1035"/>
          <ac:spMkLst>
            <pc:docMk/>
            <pc:sldMk cId="2706776580" sldId="919"/>
            <ac:spMk id="87" creationId="{7AB02CCE-BE06-46BB-8265-59AA5C66B318}"/>
          </ac:spMkLst>
        </pc:spChg>
        <pc:spChg chg="mod">
          <ac:chgData name="Lum, Anna (RX)" userId="99902a39-6fad-44a8-bca1-e198f0ccabe5" providerId="ADAL" clId="{975779E0-20AB-4960-B2ED-06556163C093}" dt="2022-12-01T07:34:39.709" v="765" actId="14100"/>
          <ac:spMkLst>
            <pc:docMk/>
            <pc:sldMk cId="2706776580" sldId="919"/>
            <ac:spMk id="88" creationId="{D15F60A6-77E5-4582-A385-258075421C3A}"/>
          </ac:spMkLst>
        </pc:spChg>
        <pc:spChg chg="mod">
          <ac:chgData name="Lum, Anna (RX)" userId="99902a39-6fad-44a8-bca1-e198f0ccabe5" providerId="ADAL" clId="{975779E0-20AB-4960-B2ED-06556163C093}" dt="2022-12-01T06:14:29.325" v="86" actId="20577"/>
          <ac:spMkLst>
            <pc:docMk/>
            <pc:sldMk cId="2706776580" sldId="919"/>
            <ac:spMk id="89" creationId="{C3C911F2-D140-4F5D-A35C-E96D1B68A602}"/>
          </ac:spMkLst>
        </pc:spChg>
        <pc:spChg chg="del mod">
          <ac:chgData name="Lum, Anna (RX)" userId="99902a39-6fad-44a8-bca1-e198f0ccabe5" providerId="ADAL" clId="{975779E0-20AB-4960-B2ED-06556163C093}" dt="2022-12-01T07:30:29.008" v="716" actId="478"/>
          <ac:spMkLst>
            <pc:docMk/>
            <pc:sldMk cId="2706776580" sldId="919"/>
            <ac:spMk id="91" creationId="{C760E608-5D32-4A0C-B4F9-17601C8B1B2A}"/>
          </ac:spMkLst>
        </pc:spChg>
        <pc:picChg chg="add mod">
          <ac:chgData name="Lum, Anna (RX)" userId="99902a39-6fad-44a8-bca1-e198f0ccabe5" providerId="ADAL" clId="{975779E0-20AB-4960-B2ED-06556163C093}" dt="2022-12-01T06:14:22.681" v="75" actId="1076"/>
          <ac:picMkLst>
            <pc:docMk/>
            <pc:sldMk cId="2706776580" sldId="919"/>
            <ac:picMk id="32" creationId="{25733311-F753-4964-AA10-76F4C3A5A02F}"/>
          </ac:picMkLst>
        </pc:picChg>
        <pc:picChg chg="add del mod">
          <ac:chgData name="Lum, Anna (RX)" userId="99902a39-6fad-44a8-bca1-e198f0ccabe5" providerId="ADAL" clId="{975779E0-20AB-4960-B2ED-06556163C093}" dt="2022-12-01T06:29:00.687" v="507" actId="478"/>
          <ac:picMkLst>
            <pc:docMk/>
            <pc:sldMk cId="2706776580" sldId="919"/>
            <ac:picMk id="33" creationId="{67425DB6-30F9-4514-8689-FFB745B18EA4}"/>
          </ac:picMkLst>
        </pc:picChg>
      </pc:sldChg>
      <pc:sldChg chg="addSp modSp mod">
        <pc:chgData name="Lum, Anna (RX)" userId="99902a39-6fad-44a8-bca1-e198f0ccabe5" providerId="ADAL" clId="{975779E0-20AB-4960-B2ED-06556163C093}" dt="2022-12-01T06:28:00.238" v="376" actId="1076"/>
        <pc:sldMkLst>
          <pc:docMk/>
          <pc:sldMk cId="3119469333" sldId="920"/>
        </pc:sldMkLst>
        <pc:spChg chg="mod">
          <ac:chgData name="Lum, Anna (RX)" userId="99902a39-6fad-44a8-bca1-e198f0ccabe5" providerId="ADAL" clId="{975779E0-20AB-4960-B2ED-06556163C093}" dt="2022-12-01T06:24:10.061" v="341" actId="20577"/>
          <ac:spMkLst>
            <pc:docMk/>
            <pc:sldMk cId="3119469333" sldId="920"/>
            <ac:spMk id="17" creationId="{FE3EB34D-BB09-4930-AD00-BB95907CA12D}"/>
          </ac:spMkLst>
        </pc:spChg>
        <pc:spChg chg="mod">
          <ac:chgData name="Lum, Anna (RX)" userId="99902a39-6fad-44a8-bca1-e198f0ccabe5" providerId="ADAL" clId="{975779E0-20AB-4960-B2ED-06556163C093}" dt="2022-12-01T06:22:00.675" v="287" actId="20577"/>
          <ac:spMkLst>
            <pc:docMk/>
            <pc:sldMk cId="3119469333" sldId="920"/>
            <ac:spMk id="25" creationId="{E849139D-8318-4757-82A0-4A21CB616811}"/>
          </ac:spMkLst>
        </pc:spChg>
        <pc:picChg chg="add mod">
          <ac:chgData name="Lum, Anna (RX)" userId="99902a39-6fad-44a8-bca1-e198f0ccabe5" providerId="ADAL" clId="{975779E0-20AB-4960-B2ED-06556163C093}" dt="2022-12-01T06:24:37.532" v="348" actId="1036"/>
          <ac:picMkLst>
            <pc:docMk/>
            <pc:sldMk cId="3119469333" sldId="920"/>
            <ac:picMk id="18" creationId="{CF103140-F3A9-4B0D-B10B-790A63272ACF}"/>
          </ac:picMkLst>
        </pc:picChg>
        <pc:picChg chg="add mod">
          <ac:chgData name="Lum, Anna (RX)" userId="99902a39-6fad-44a8-bca1-e198f0ccabe5" providerId="ADAL" clId="{975779E0-20AB-4960-B2ED-06556163C093}" dt="2022-12-01T06:28:00.238" v="376" actId="1076"/>
          <ac:picMkLst>
            <pc:docMk/>
            <pc:sldMk cId="3119469333" sldId="920"/>
            <ac:picMk id="19" creationId="{F57F15DF-4C79-47EB-8DC6-A37B3E870B7C}"/>
          </ac:picMkLst>
        </pc:picChg>
      </pc:sldChg>
      <pc:sldChg chg="modSp mod">
        <pc:chgData name="Lum, Anna (RX)" userId="99902a39-6fad-44a8-bca1-e198f0ccabe5" providerId="ADAL" clId="{975779E0-20AB-4960-B2ED-06556163C093}" dt="2022-12-01T06:25:06.197" v="370" actId="20577"/>
        <pc:sldMkLst>
          <pc:docMk/>
          <pc:sldMk cId="276408033" sldId="921"/>
        </pc:sldMkLst>
        <pc:spChg chg="mod">
          <ac:chgData name="Lum, Anna (RX)" userId="99902a39-6fad-44a8-bca1-e198f0ccabe5" providerId="ADAL" clId="{975779E0-20AB-4960-B2ED-06556163C093}" dt="2022-12-01T06:25:06.197" v="370" actId="20577"/>
          <ac:spMkLst>
            <pc:docMk/>
            <pc:sldMk cId="276408033" sldId="921"/>
            <ac:spMk id="18" creationId="{CFC7C81E-F69B-4727-A555-9990A06EED3C}"/>
          </ac:spMkLst>
        </pc:spChg>
      </pc:sldChg>
      <pc:sldChg chg="delSp modSp mod">
        <pc:chgData name="Lum, Anna (RX)" userId="99902a39-6fad-44a8-bca1-e198f0ccabe5" providerId="ADAL" clId="{975779E0-20AB-4960-B2ED-06556163C093}" dt="2022-12-01T07:36:58.427" v="824" actId="20577"/>
        <pc:sldMkLst>
          <pc:docMk/>
          <pc:sldMk cId="877038946" sldId="922"/>
        </pc:sldMkLst>
        <pc:spChg chg="mod">
          <ac:chgData name="Lum, Anna (RX)" userId="99902a39-6fad-44a8-bca1-e198f0ccabe5" providerId="ADAL" clId="{975779E0-20AB-4960-B2ED-06556163C093}" dt="2022-12-01T07:36:58.427" v="824" actId="20577"/>
          <ac:spMkLst>
            <pc:docMk/>
            <pc:sldMk cId="877038946" sldId="922"/>
            <ac:spMk id="25" creationId="{D7F84FD2-C61B-49B7-BB97-875AFC66933E}"/>
          </ac:spMkLst>
        </pc:spChg>
        <pc:spChg chg="del">
          <ac:chgData name="Lum, Anna (RX)" userId="99902a39-6fad-44a8-bca1-e198f0ccabe5" providerId="ADAL" clId="{975779E0-20AB-4960-B2ED-06556163C093}" dt="2022-12-01T07:35:21.006" v="766" actId="478"/>
          <ac:spMkLst>
            <pc:docMk/>
            <pc:sldMk cId="877038946" sldId="922"/>
            <ac:spMk id="26" creationId="{0695452D-E14B-42E8-BBF1-AB1BA71C6518}"/>
          </ac:spMkLst>
        </pc:spChg>
      </pc:sldChg>
    </pc:docChg>
  </pc:docChgLst>
  <pc:docChgLst>
    <pc:chgData name="Lum, Anna (RX)" userId="99902a39-6fad-44a8-bca1-e198f0ccabe5" providerId="ADAL" clId="{CF33D508-113D-4A75-B95F-E9C181376236}"/>
    <pc:docChg chg="custSel modSld">
      <pc:chgData name="Lum, Anna (RX)" userId="99902a39-6fad-44a8-bca1-e198f0ccabe5" providerId="ADAL" clId="{CF33D508-113D-4A75-B95F-E9C181376236}" dt="2022-11-14T03:27:07.605" v="234" actId="20577"/>
      <pc:docMkLst>
        <pc:docMk/>
      </pc:docMkLst>
      <pc:sldChg chg="modSp mod">
        <pc:chgData name="Lum, Anna (RX)" userId="99902a39-6fad-44a8-bca1-e198f0ccabe5" providerId="ADAL" clId="{CF33D508-113D-4A75-B95F-E9C181376236}" dt="2022-11-14T03:13:00.795" v="81" actId="20577"/>
        <pc:sldMkLst>
          <pc:docMk/>
          <pc:sldMk cId="3988328325" sldId="266"/>
        </pc:sldMkLst>
        <pc:spChg chg="mod">
          <ac:chgData name="Lum, Anna (RX)" userId="99902a39-6fad-44a8-bca1-e198f0ccabe5" providerId="ADAL" clId="{CF33D508-113D-4A75-B95F-E9C181376236}" dt="2022-11-14T03:13:00.795" v="81" actId="20577"/>
          <ac:spMkLst>
            <pc:docMk/>
            <pc:sldMk cId="3988328325" sldId="266"/>
            <ac:spMk id="33" creationId="{10BE0247-FD71-4715-A2CB-A3BEEB6AE380}"/>
          </ac:spMkLst>
        </pc:spChg>
      </pc:sldChg>
      <pc:sldChg chg="modSp mod">
        <pc:chgData name="Lum, Anna (RX)" userId="99902a39-6fad-44a8-bca1-e198f0ccabe5" providerId="ADAL" clId="{CF33D508-113D-4A75-B95F-E9C181376236}" dt="2022-11-14T03:14:23.410" v="127" actId="20577"/>
        <pc:sldMkLst>
          <pc:docMk/>
          <pc:sldMk cId="2706776580" sldId="919"/>
        </pc:sldMkLst>
        <pc:spChg chg="mod">
          <ac:chgData name="Lum, Anna (RX)" userId="99902a39-6fad-44a8-bca1-e198f0ccabe5" providerId="ADAL" clId="{CF33D508-113D-4A75-B95F-E9C181376236}" dt="2022-11-07T02:14:42.511" v="15" actId="122"/>
          <ac:spMkLst>
            <pc:docMk/>
            <pc:sldMk cId="2706776580" sldId="919"/>
            <ac:spMk id="70" creationId="{1521F734-BF59-4104-9D3C-88202F940CA8}"/>
          </ac:spMkLst>
        </pc:spChg>
        <pc:spChg chg="mod">
          <ac:chgData name="Lum, Anna (RX)" userId="99902a39-6fad-44a8-bca1-e198f0ccabe5" providerId="ADAL" clId="{CF33D508-113D-4A75-B95F-E9C181376236}" dt="2022-11-07T02:15:05.507" v="21" actId="20577"/>
          <ac:spMkLst>
            <pc:docMk/>
            <pc:sldMk cId="2706776580" sldId="919"/>
            <ac:spMk id="71" creationId="{5AFB65DA-4D24-40DF-A4D1-C7E8AEF9BEB0}"/>
          </ac:spMkLst>
        </pc:spChg>
        <pc:spChg chg="mod">
          <ac:chgData name="Lum, Anna (RX)" userId="99902a39-6fad-44a8-bca1-e198f0ccabe5" providerId="ADAL" clId="{CF33D508-113D-4A75-B95F-E9C181376236}" dt="2022-11-07T02:15:40.359" v="26" actId="20577"/>
          <ac:spMkLst>
            <pc:docMk/>
            <pc:sldMk cId="2706776580" sldId="919"/>
            <ac:spMk id="72" creationId="{B0FB607D-3AB3-4B76-B425-1A7BEB03DED0}"/>
          </ac:spMkLst>
        </pc:spChg>
        <pc:spChg chg="mod">
          <ac:chgData name="Lum, Anna (RX)" userId="99902a39-6fad-44a8-bca1-e198f0ccabe5" providerId="ADAL" clId="{CF33D508-113D-4A75-B95F-E9C181376236}" dt="2022-11-07T02:15:28.668" v="24" actId="122"/>
          <ac:spMkLst>
            <pc:docMk/>
            <pc:sldMk cId="2706776580" sldId="919"/>
            <ac:spMk id="73" creationId="{464EB6C7-EE8F-41DE-9691-8930327D3E7D}"/>
          </ac:spMkLst>
        </pc:spChg>
        <pc:spChg chg="mod">
          <ac:chgData name="Lum, Anna (RX)" userId="99902a39-6fad-44a8-bca1-e198f0ccabe5" providerId="ADAL" clId="{CF33D508-113D-4A75-B95F-E9C181376236}" dt="2022-11-07T02:15:22.094" v="23" actId="20577"/>
          <ac:spMkLst>
            <pc:docMk/>
            <pc:sldMk cId="2706776580" sldId="919"/>
            <ac:spMk id="74" creationId="{E6EF7992-4E4B-46F9-99D2-F029757ED02E}"/>
          </ac:spMkLst>
        </pc:spChg>
        <pc:spChg chg="mod">
          <ac:chgData name="Lum, Anna (RX)" userId="99902a39-6fad-44a8-bca1-e198f0ccabe5" providerId="ADAL" clId="{CF33D508-113D-4A75-B95F-E9C181376236}" dt="2022-11-07T02:15:59.902" v="28" actId="122"/>
          <ac:spMkLst>
            <pc:docMk/>
            <pc:sldMk cId="2706776580" sldId="919"/>
            <ac:spMk id="76" creationId="{5E737562-67C1-4EC9-8116-E444C88CCA95}"/>
          </ac:spMkLst>
        </pc:spChg>
        <pc:spChg chg="mod">
          <ac:chgData name="Lum, Anna (RX)" userId="99902a39-6fad-44a8-bca1-e198f0ccabe5" providerId="ADAL" clId="{CF33D508-113D-4A75-B95F-E9C181376236}" dt="2022-11-07T02:16:12.395" v="31" actId="20577"/>
          <ac:spMkLst>
            <pc:docMk/>
            <pc:sldMk cId="2706776580" sldId="919"/>
            <ac:spMk id="77" creationId="{C3FF40D1-DD55-4CC3-9638-2F88EECE6EB3}"/>
          </ac:spMkLst>
        </pc:spChg>
        <pc:spChg chg="mod">
          <ac:chgData name="Lum, Anna (RX)" userId="99902a39-6fad-44a8-bca1-e198f0ccabe5" providerId="ADAL" clId="{CF33D508-113D-4A75-B95F-E9C181376236}" dt="2022-11-07T02:16:26.052" v="34" actId="122"/>
          <ac:spMkLst>
            <pc:docMk/>
            <pc:sldMk cId="2706776580" sldId="919"/>
            <ac:spMk id="79" creationId="{D8A6FB75-FB85-4DB9-94C6-3BD86F874DE5}"/>
          </ac:spMkLst>
        </pc:spChg>
        <pc:spChg chg="mod">
          <ac:chgData name="Lum, Anna (RX)" userId="99902a39-6fad-44a8-bca1-e198f0ccabe5" providerId="ADAL" clId="{CF33D508-113D-4A75-B95F-E9C181376236}" dt="2022-11-07T02:16:20.563" v="33" actId="20577"/>
          <ac:spMkLst>
            <pc:docMk/>
            <pc:sldMk cId="2706776580" sldId="919"/>
            <ac:spMk id="80" creationId="{BA3CCFFA-0657-4838-8E49-30691BCF727C}"/>
          </ac:spMkLst>
        </pc:spChg>
        <pc:spChg chg="mod">
          <ac:chgData name="Lum, Anna (RX)" userId="99902a39-6fad-44a8-bca1-e198f0ccabe5" providerId="ADAL" clId="{CF33D508-113D-4A75-B95F-E9C181376236}" dt="2022-11-07T02:16:57.243" v="39" actId="20577"/>
          <ac:spMkLst>
            <pc:docMk/>
            <pc:sldMk cId="2706776580" sldId="919"/>
            <ac:spMk id="81" creationId="{000E3A23-33D3-4B2E-A08B-7B672C88F88A}"/>
          </ac:spMkLst>
        </pc:spChg>
        <pc:spChg chg="mod">
          <ac:chgData name="Lum, Anna (RX)" userId="99902a39-6fad-44a8-bca1-e198f0ccabe5" providerId="ADAL" clId="{CF33D508-113D-4A75-B95F-E9C181376236}" dt="2022-11-07T02:16:31.157" v="35" actId="122"/>
          <ac:spMkLst>
            <pc:docMk/>
            <pc:sldMk cId="2706776580" sldId="919"/>
            <ac:spMk id="83" creationId="{232F11BE-2786-41FD-BA41-1926F1E50318}"/>
          </ac:spMkLst>
        </pc:spChg>
        <pc:spChg chg="mod">
          <ac:chgData name="Lum, Anna (RX)" userId="99902a39-6fad-44a8-bca1-e198f0ccabe5" providerId="ADAL" clId="{CF33D508-113D-4A75-B95F-E9C181376236}" dt="2022-11-07T02:16:35.162" v="36" actId="122"/>
          <ac:spMkLst>
            <pc:docMk/>
            <pc:sldMk cId="2706776580" sldId="919"/>
            <ac:spMk id="86" creationId="{2CE04DD0-5366-44FE-98D1-6E0A515E7CD2}"/>
          </ac:spMkLst>
        </pc:spChg>
        <pc:spChg chg="mod">
          <ac:chgData name="Lum, Anna (RX)" userId="99902a39-6fad-44a8-bca1-e198f0ccabe5" providerId="ADAL" clId="{CF33D508-113D-4A75-B95F-E9C181376236}" dt="2022-11-14T03:14:23.410" v="127" actId="20577"/>
          <ac:spMkLst>
            <pc:docMk/>
            <pc:sldMk cId="2706776580" sldId="919"/>
            <ac:spMk id="88" creationId="{D15F60A6-77E5-4582-A385-258075421C3A}"/>
          </ac:spMkLst>
        </pc:spChg>
        <pc:spChg chg="mod">
          <ac:chgData name="Lum, Anna (RX)" userId="99902a39-6fad-44a8-bca1-e198f0ccabe5" providerId="ADAL" clId="{CF33D508-113D-4A75-B95F-E9C181376236}" dt="2022-11-07T02:15:54.877" v="27" actId="122"/>
          <ac:spMkLst>
            <pc:docMk/>
            <pc:sldMk cId="2706776580" sldId="919"/>
            <ac:spMk id="89" creationId="{C3C911F2-D140-4F5D-A35C-E96D1B68A602}"/>
          </ac:spMkLst>
        </pc:spChg>
        <pc:spChg chg="mod">
          <ac:chgData name="Lum, Anna (RX)" userId="99902a39-6fad-44a8-bca1-e198f0ccabe5" providerId="ADAL" clId="{CF33D508-113D-4A75-B95F-E9C181376236}" dt="2022-11-07T02:14:22.454" v="13" actId="20577"/>
          <ac:spMkLst>
            <pc:docMk/>
            <pc:sldMk cId="2706776580" sldId="919"/>
            <ac:spMk id="90" creationId="{06F2C1C5-71AD-4867-939C-A3A1E8BAA6E1}"/>
          </ac:spMkLst>
        </pc:spChg>
        <pc:spChg chg="mod">
          <ac:chgData name="Lum, Anna (RX)" userId="99902a39-6fad-44a8-bca1-e198f0ccabe5" providerId="ADAL" clId="{CF33D508-113D-4A75-B95F-E9C181376236}" dt="2022-11-07T02:16:39.086" v="37" actId="122"/>
          <ac:spMkLst>
            <pc:docMk/>
            <pc:sldMk cId="2706776580" sldId="919"/>
            <ac:spMk id="91" creationId="{C760E608-5D32-4A0C-B4F9-17601C8B1B2A}"/>
          </ac:spMkLst>
        </pc:spChg>
      </pc:sldChg>
      <pc:sldChg chg="modSp mod">
        <pc:chgData name="Lum, Anna (RX)" userId="99902a39-6fad-44a8-bca1-e198f0ccabe5" providerId="ADAL" clId="{CF33D508-113D-4A75-B95F-E9C181376236}" dt="2022-11-07T02:56:17.454" v="76" actId="20577"/>
        <pc:sldMkLst>
          <pc:docMk/>
          <pc:sldMk cId="3119469333" sldId="920"/>
        </pc:sldMkLst>
        <pc:spChg chg="mod">
          <ac:chgData name="Lum, Anna (RX)" userId="99902a39-6fad-44a8-bca1-e198f0ccabe5" providerId="ADAL" clId="{CF33D508-113D-4A75-B95F-E9C181376236}" dt="2022-11-07T02:19:54.119" v="54" actId="14100"/>
          <ac:spMkLst>
            <pc:docMk/>
            <pc:sldMk cId="3119469333" sldId="920"/>
            <ac:spMk id="15" creationId="{167E82A1-2A86-4E8E-AF43-0D5C409F811A}"/>
          </ac:spMkLst>
        </pc:spChg>
        <pc:spChg chg="mod">
          <ac:chgData name="Lum, Anna (RX)" userId="99902a39-6fad-44a8-bca1-e198f0ccabe5" providerId="ADAL" clId="{CF33D508-113D-4A75-B95F-E9C181376236}" dt="2022-11-07T02:19:59.399" v="55" actId="14100"/>
          <ac:spMkLst>
            <pc:docMk/>
            <pc:sldMk cId="3119469333" sldId="920"/>
            <ac:spMk id="17" creationId="{FE3EB34D-BB09-4930-AD00-BB95907CA12D}"/>
          </ac:spMkLst>
        </pc:spChg>
        <pc:spChg chg="mod">
          <ac:chgData name="Lum, Anna (RX)" userId="99902a39-6fad-44a8-bca1-e198f0ccabe5" providerId="ADAL" clId="{CF33D508-113D-4A75-B95F-E9C181376236}" dt="2022-11-07T02:56:17.454" v="76" actId="20577"/>
          <ac:spMkLst>
            <pc:docMk/>
            <pc:sldMk cId="3119469333" sldId="920"/>
            <ac:spMk id="22" creationId="{73D04618-48B6-4928-A79A-B6AC6552EEFF}"/>
          </ac:spMkLst>
        </pc:spChg>
        <pc:spChg chg="mod">
          <ac:chgData name="Lum, Anna (RX)" userId="99902a39-6fad-44a8-bca1-e198f0ccabe5" providerId="ADAL" clId="{CF33D508-113D-4A75-B95F-E9C181376236}" dt="2022-11-07T02:19:28.714" v="50" actId="14100"/>
          <ac:spMkLst>
            <pc:docMk/>
            <pc:sldMk cId="3119469333" sldId="920"/>
            <ac:spMk id="23" creationId="{BDC01978-5D59-4CC9-9D68-0AA9B06E218F}"/>
          </ac:spMkLst>
        </pc:spChg>
        <pc:spChg chg="mod">
          <ac:chgData name="Lum, Anna (RX)" userId="99902a39-6fad-44a8-bca1-e198f0ccabe5" providerId="ADAL" clId="{CF33D508-113D-4A75-B95F-E9C181376236}" dt="2022-11-07T02:19:14.650" v="48" actId="14100"/>
          <ac:spMkLst>
            <pc:docMk/>
            <pc:sldMk cId="3119469333" sldId="920"/>
            <ac:spMk id="25" creationId="{E849139D-8318-4757-82A0-4A21CB616811}"/>
          </ac:spMkLst>
        </pc:spChg>
        <pc:spChg chg="mod">
          <ac:chgData name="Lum, Anna (RX)" userId="99902a39-6fad-44a8-bca1-e198f0ccabe5" providerId="ADAL" clId="{CF33D508-113D-4A75-B95F-E9C181376236}" dt="2022-11-07T02:19:21.612" v="49" actId="14100"/>
          <ac:spMkLst>
            <pc:docMk/>
            <pc:sldMk cId="3119469333" sldId="920"/>
            <ac:spMk id="26" creationId="{6CB7BF54-5514-4541-A0AF-DEC1417D2AA6}"/>
          </ac:spMkLst>
        </pc:spChg>
        <pc:spChg chg="mod">
          <ac:chgData name="Lum, Anna (RX)" userId="99902a39-6fad-44a8-bca1-e198f0ccabe5" providerId="ADAL" clId="{CF33D508-113D-4A75-B95F-E9C181376236}" dt="2022-11-07T02:20:14.459" v="56" actId="20577"/>
          <ac:spMkLst>
            <pc:docMk/>
            <pc:sldMk cId="3119469333" sldId="920"/>
            <ac:spMk id="27" creationId="{913E489E-84B5-4B3E-9ED2-48186360ACAA}"/>
          </ac:spMkLst>
        </pc:spChg>
        <pc:spChg chg="mod">
          <ac:chgData name="Lum, Anna (RX)" userId="99902a39-6fad-44a8-bca1-e198f0ccabe5" providerId="ADAL" clId="{CF33D508-113D-4A75-B95F-E9C181376236}" dt="2022-11-07T02:19:45.794" v="52" actId="14100"/>
          <ac:spMkLst>
            <pc:docMk/>
            <pc:sldMk cId="3119469333" sldId="920"/>
            <ac:spMk id="29" creationId="{7C51A0D9-E4C9-4CDB-B58A-806993A10169}"/>
          </ac:spMkLst>
        </pc:spChg>
        <pc:spChg chg="mod">
          <ac:chgData name="Lum, Anna (RX)" userId="99902a39-6fad-44a8-bca1-e198f0ccabe5" providerId="ADAL" clId="{CF33D508-113D-4A75-B95F-E9C181376236}" dt="2022-11-07T02:19:50.162" v="53" actId="14100"/>
          <ac:spMkLst>
            <pc:docMk/>
            <pc:sldMk cId="3119469333" sldId="920"/>
            <ac:spMk id="31" creationId="{F1652005-EF32-4D1D-BD91-BC78BDB83000}"/>
          </ac:spMkLst>
        </pc:spChg>
      </pc:sldChg>
      <pc:sldChg chg="addSp modSp mod">
        <pc:chgData name="Lum, Anna (RX)" userId="99902a39-6fad-44a8-bca1-e198f0ccabe5" providerId="ADAL" clId="{CF33D508-113D-4A75-B95F-E9C181376236}" dt="2022-11-14T03:26:10.960" v="215" actId="20577"/>
        <pc:sldMkLst>
          <pc:docMk/>
          <pc:sldMk cId="276408033" sldId="921"/>
        </pc:sldMkLst>
        <pc:spChg chg="mod">
          <ac:chgData name="Lum, Anna (RX)" userId="99902a39-6fad-44a8-bca1-e198f0ccabe5" providerId="ADAL" clId="{CF33D508-113D-4A75-B95F-E9C181376236}" dt="2022-11-07T02:56:43.270" v="78" actId="20577"/>
          <ac:spMkLst>
            <pc:docMk/>
            <pc:sldMk cId="276408033" sldId="921"/>
            <ac:spMk id="16" creationId="{3DC33680-C313-48E9-AF9D-A6AF2DF54E4A}"/>
          </ac:spMkLst>
        </pc:spChg>
        <pc:spChg chg="mod">
          <ac:chgData name="Lum, Anna (RX)" userId="99902a39-6fad-44a8-bca1-e198f0ccabe5" providerId="ADAL" clId="{CF33D508-113D-4A75-B95F-E9C181376236}" dt="2022-11-14T03:22:56.364" v="135" actId="20577"/>
          <ac:spMkLst>
            <pc:docMk/>
            <pc:sldMk cId="276408033" sldId="921"/>
            <ac:spMk id="18" creationId="{CFC7C81E-F69B-4727-A555-9990A06EED3C}"/>
          </ac:spMkLst>
        </pc:spChg>
        <pc:spChg chg="mod">
          <ac:chgData name="Lum, Anna (RX)" userId="99902a39-6fad-44a8-bca1-e198f0ccabe5" providerId="ADAL" clId="{CF33D508-113D-4A75-B95F-E9C181376236}" dt="2022-11-14T03:23:33.747" v="145" actId="20577"/>
          <ac:spMkLst>
            <pc:docMk/>
            <pc:sldMk cId="276408033" sldId="921"/>
            <ac:spMk id="19" creationId="{8F602CE3-F750-4224-A9C5-5DEF085387FC}"/>
          </ac:spMkLst>
        </pc:spChg>
        <pc:spChg chg="mod">
          <ac:chgData name="Lum, Anna (RX)" userId="99902a39-6fad-44a8-bca1-e198f0ccabe5" providerId="ADAL" clId="{CF33D508-113D-4A75-B95F-E9C181376236}" dt="2022-11-14T03:24:11.334" v="153" actId="20577"/>
          <ac:spMkLst>
            <pc:docMk/>
            <pc:sldMk cId="276408033" sldId="921"/>
            <ac:spMk id="20" creationId="{98E791E9-76BC-4AAB-8817-D9B5E88FA6BE}"/>
          </ac:spMkLst>
        </pc:spChg>
        <pc:spChg chg="mod">
          <ac:chgData name="Lum, Anna (RX)" userId="99902a39-6fad-44a8-bca1-e198f0ccabe5" providerId="ADAL" clId="{CF33D508-113D-4A75-B95F-E9C181376236}" dt="2022-11-14T03:24:29.386" v="170" actId="20577"/>
          <ac:spMkLst>
            <pc:docMk/>
            <pc:sldMk cId="276408033" sldId="921"/>
            <ac:spMk id="21" creationId="{469CBFFD-06D7-4456-B8F5-A40248CED89D}"/>
          </ac:spMkLst>
        </pc:spChg>
        <pc:spChg chg="add mod">
          <ac:chgData name="Lum, Anna (RX)" userId="99902a39-6fad-44a8-bca1-e198f0ccabe5" providerId="ADAL" clId="{CF33D508-113D-4A75-B95F-E9C181376236}" dt="2022-11-14T03:25:41.607" v="193" actId="1076"/>
          <ac:spMkLst>
            <pc:docMk/>
            <pc:sldMk cId="276408033" sldId="921"/>
            <ac:spMk id="23" creationId="{5903715D-236E-425A-9F20-F53B51B4D314}"/>
          </ac:spMkLst>
        </pc:spChg>
        <pc:spChg chg="mod">
          <ac:chgData name="Lum, Anna (RX)" userId="99902a39-6fad-44a8-bca1-e198f0ccabe5" providerId="ADAL" clId="{CF33D508-113D-4A75-B95F-E9C181376236}" dt="2022-11-14T03:24:45.064" v="183" actId="20577"/>
          <ac:spMkLst>
            <pc:docMk/>
            <pc:sldMk cId="276408033" sldId="921"/>
            <ac:spMk id="24" creationId="{98207462-595C-4250-ABC7-A4C203EEEFC2}"/>
          </ac:spMkLst>
        </pc:spChg>
        <pc:spChg chg="mod">
          <ac:chgData name="Lum, Anna (RX)" userId="99902a39-6fad-44a8-bca1-e198f0ccabe5" providerId="ADAL" clId="{CF33D508-113D-4A75-B95F-E9C181376236}" dt="2022-11-07T02:56:36.608" v="77" actId="20577"/>
          <ac:spMkLst>
            <pc:docMk/>
            <pc:sldMk cId="276408033" sldId="921"/>
            <ac:spMk id="28" creationId="{8E151B5A-13F6-4781-9513-F65368ABEC45}"/>
          </ac:spMkLst>
        </pc:spChg>
        <pc:spChg chg="mod">
          <ac:chgData name="Lum, Anna (RX)" userId="99902a39-6fad-44a8-bca1-e198f0ccabe5" providerId="ADAL" clId="{CF33D508-113D-4A75-B95F-E9C181376236}" dt="2022-11-14T03:26:10.960" v="215" actId="20577"/>
          <ac:spMkLst>
            <pc:docMk/>
            <pc:sldMk cId="276408033" sldId="921"/>
            <ac:spMk id="29" creationId="{7C51A0D9-E4C9-4CDB-B58A-806993A10169}"/>
          </ac:spMkLst>
        </pc:spChg>
        <pc:spChg chg="mod">
          <ac:chgData name="Lum, Anna (RX)" userId="99902a39-6fad-44a8-bca1-e198f0ccabe5" providerId="ADAL" clId="{CF33D508-113D-4A75-B95F-E9C181376236}" dt="2022-11-07T02:56:50.389" v="79" actId="20577"/>
          <ac:spMkLst>
            <pc:docMk/>
            <pc:sldMk cId="276408033" sldId="921"/>
            <ac:spMk id="30" creationId="{B37D8C72-4358-4AD7-B4B6-513E27F899DE}"/>
          </ac:spMkLst>
        </pc:spChg>
        <pc:spChg chg="mod">
          <ac:chgData name="Lum, Anna (RX)" userId="99902a39-6fad-44a8-bca1-e198f0ccabe5" providerId="ADAL" clId="{CF33D508-113D-4A75-B95F-E9C181376236}" dt="2022-11-14T03:25:09.970" v="191" actId="20577"/>
          <ac:spMkLst>
            <pc:docMk/>
            <pc:sldMk cId="276408033" sldId="921"/>
            <ac:spMk id="33" creationId="{FA3D7CBD-B17F-47D1-8A41-39F814AE67C7}"/>
          </ac:spMkLst>
        </pc:spChg>
        <pc:spChg chg="mod">
          <ac:chgData name="Lum, Anna (RX)" userId="99902a39-6fad-44a8-bca1-e198f0ccabe5" providerId="ADAL" clId="{CF33D508-113D-4A75-B95F-E9C181376236}" dt="2022-11-07T02:53:01.612" v="73" actId="14100"/>
          <ac:spMkLst>
            <pc:docMk/>
            <pc:sldMk cId="276408033" sldId="921"/>
            <ac:spMk id="34" creationId="{AA8AA838-C033-457A-9EAB-1FF93A8E4DE9}"/>
          </ac:spMkLst>
        </pc:spChg>
        <pc:spChg chg="mod">
          <ac:chgData name="Lum, Anna (RX)" userId="99902a39-6fad-44a8-bca1-e198f0ccabe5" providerId="ADAL" clId="{CF33D508-113D-4A75-B95F-E9C181376236}" dt="2022-11-07T02:53:08.782" v="74" actId="14100"/>
          <ac:spMkLst>
            <pc:docMk/>
            <pc:sldMk cId="276408033" sldId="921"/>
            <ac:spMk id="35" creationId="{AC9983D3-B2ED-4E9C-9981-DA9CA6D9D74D}"/>
          </ac:spMkLst>
        </pc:spChg>
      </pc:sldChg>
      <pc:sldChg chg="modSp mod">
        <pc:chgData name="Lum, Anna (RX)" userId="99902a39-6fad-44a8-bca1-e198f0ccabe5" providerId="ADAL" clId="{CF33D508-113D-4A75-B95F-E9C181376236}" dt="2022-11-14T03:27:07.605" v="234" actId="20577"/>
        <pc:sldMkLst>
          <pc:docMk/>
          <pc:sldMk cId="877038946" sldId="922"/>
        </pc:sldMkLst>
        <pc:spChg chg="mod">
          <ac:chgData name="Lum, Anna (RX)" userId="99902a39-6fad-44a8-bca1-e198f0ccabe5" providerId="ADAL" clId="{CF33D508-113D-4A75-B95F-E9C181376236}" dt="2022-11-07T02:53:20.815" v="75" actId="14100"/>
          <ac:spMkLst>
            <pc:docMk/>
            <pc:sldMk cId="877038946" sldId="922"/>
            <ac:spMk id="23" creationId="{8136DBDD-276F-450B-A8CC-EDEAF5EA311F}"/>
          </ac:spMkLst>
        </pc:spChg>
        <pc:spChg chg="mod">
          <ac:chgData name="Lum, Anna (RX)" userId="99902a39-6fad-44a8-bca1-e198f0ccabe5" providerId="ADAL" clId="{CF33D508-113D-4A75-B95F-E9C181376236}" dt="2022-11-14T03:27:07.605" v="234" actId="20577"/>
          <ac:spMkLst>
            <pc:docMk/>
            <pc:sldMk cId="877038946" sldId="922"/>
            <ac:spMk id="25" creationId="{D7F84FD2-C61B-49B7-BB97-875AFC66933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1EC358-24D3-4227-94C6-CAB0C98DD9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a:extLst>
              <a:ext uri="{FF2B5EF4-FFF2-40B4-BE49-F238E27FC236}">
                <a16:creationId xmlns:a16="http://schemas.microsoft.com/office/drawing/2014/main" id="{DA813247-C1C8-431D-812E-FDCE82343C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020145-CD45-4C3C-AC2C-B17C8B8FFEFF}" type="datetimeFigureOut">
              <a:rPr lang="pt-BR" smtClean="0"/>
              <a:t>01/12/2022</a:t>
            </a:fld>
            <a:endParaRPr lang="pt-BR"/>
          </a:p>
        </p:txBody>
      </p:sp>
      <p:sp>
        <p:nvSpPr>
          <p:cNvPr id="4" name="Footer Placeholder 3">
            <a:extLst>
              <a:ext uri="{FF2B5EF4-FFF2-40B4-BE49-F238E27FC236}">
                <a16:creationId xmlns:a16="http://schemas.microsoft.com/office/drawing/2014/main" id="{4C573632-25D8-4E3A-8DA7-D64870DDA5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Slide Number Placeholder 4">
            <a:extLst>
              <a:ext uri="{FF2B5EF4-FFF2-40B4-BE49-F238E27FC236}">
                <a16:creationId xmlns:a16="http://schemas.microsoft.com/office/drawing/2014/main" id="{17279016-643B-476F-870A-6FD9F1938A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1DCCE1-3522-4A3B-A9AC-00A723382937}" type="slidenum">
              <a:rPr lang="pt-BR" smtClean="0"/>
              <a:t>‹N°›</a:t>
            </a:fld>
            <a:endParaRPr lang="pt-BR"/>
          </a:p>
        </p:txBody>
      </p:sp>
    </p:spTree>
    <p:extLst>
      <p:ext uri="{BB962C8B-B14F-4D97-AF65-F5344CB8AC3E}">
        <p14:creationId xmlns:p14="http://schemas.microsoft.com/office/powerpoint/2010/main" val="2121636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0C583-19DF-43E6-AF16-A7C373151BC4}" type="datetimeFigureOut">
              <a:rPr lang="fr-FR" smtClean="0"/>
              <a:t>01/12/2022</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E093-07E4-4A08-9DFF-4A996E98E45F}" type="slidenum">
              <a:rPr lang="fr-FR" smtClean="0"/>
              <a:t>‹N°›</a:t>
            </a:fld>
            <a:endParaRPr lang="fr-FR" dirty="0"/>
          </a:p>
        </p:txBody>
      </p:sp>
    </p:spTree>
    <p:extLst>
      <p:ext uri="{BB962C8B-B14F-4D97-AF65-F5344CB8AC3E}">
        <p14:creationId xmlns:p14="http://schemas.microsoft.com/office/powerpoint/2010/main" val="356249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33C3F57-B98E-1049-02A1-AD399AA0AF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95503" y="0"/>
            <a:ext cx="9696497" cy="6858000"/>
          </a:xfrm>
          <a:prstGeom prst="rect">
            <a:avLst/>
          </a:prstGeom>
        </p:spPr>
      </p:pic>
      <p:sp>
        <p:nvSpPr>
          <p:cNvPr id="50" name="Forme libre : forme 49">
            <a:extLst>
              <a:ext uri="{FF2B5EF4-FFF2-40B4-BE49-F238E27FC236}">
                <a16:creationId xmlns:a16="http://schemas.microsoft.com/office/drawing/2014/main" id="{671C454B-8BB5-4C3B-9E33-5DBB996CF1DF}"/>
              </a:ext>
            </a:extLst>
          </p:cNvPr>
          <p:cNvSpPr>
            <a:spLocks/>
          </p:cNvSpPr>
          <p:nvPr userDrawn="1"/>
        </p:nvSpPr>
        <p:spPr>
          <a:xfrm>
            <a:off x="0" y="0"/>
            <a:ext cx="8060943" cy="6858000"/>
          </a:xfrm>
          <a:custGeom>
            <a:avLst/>
            <a:gdLst>
              <a:gd name="connsiteX0" fmla="*/ 0 w 8060943"/>
              <a:gd name="connsiteY0" fmla="*/ 0 h 6858000"/>
              <a:gd name="connsiteX1" fmla="*/ 1805286 w 8060943"/>
              <a:gd name="connsiteY1" fmla="*/ 0 h 6858000"/>
              <a:gd name="connsiteX2" fmla="*/ 1814286 w 8060943"/>
              <a:gd name="connsiteY2" fmla="*/ 0 h 6858000"/>
              <a:gd name="connsiteX3" fmla="*/ 8060943 w 8060943"/>
              <a:gd name="connsiteY3" fmla="*/ 0 h 6858000"/>
              <a:gd name="connsiteX4" fmla="*/ 4332293 w 8060943"/>
              <a:gd name="connsiteY4" fmla="*/ 3492500 h 6858000"/>
              <a:gd name="connsiteX5" fmla="*/ 4332293 w 8060943"/>
              <a:gd name="connsiteY5" fmla="*/ 6858000 h 6858000"/>
              <a:gd name="connsiteX6" fmla="*/ 1814286 w 8060943"/>
              <a:gd name="connsiteY6" fmla="*/ 6858000 h 6858000"/>
              <a:gd name="connsiteX7" fmla="*/ 1805286 w 8060943"/>
              <a:gd name="connsiteY7" fmla="*/ 6858000 h 6858000"/>
              <a:gd name="connsiteX8" fmla="*/ 0 w 806094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943" h="6858000">
                <a:moveTo>
                  <a:pt x="0" y="0"/>
                </a:moveTo>
                <a:lnTo>
                  <a:pt x="1805286" y="0"/>
                </a:lnTo>
                <a:lnTo>
                  <a:pt x="1814286" y="0"/>
                </a:lnTo>
                <a:lnTo>
                  <a:pt x="8060943" y="0"/>
                </a:lnTo>
                <a:cubicBezTo>
                  <a:pt x="6001667" y="0"/>
                  <a:pt x="4332293" y="1563646"/>
                  <a:pt x="4332293" y="3492500"/>
                </a:cubicBezTo>
                <a:lnTo>
                  <a:pt x="4332293" y="6858000"/>
                </a:lnTo>
                <a:lnTo>
                  <a:pt x="1814286" y="6858000"/>
                </a:lnTo>
                <a:lnTo>
                  <a:pt x="1805286" y="6858000"/>
                </a:lnTo>
                <a:lnTo>
                  <a:pt x="0" y="6858000"/>
                </a:lnTo>
                <a:close/>
              </a:path>
            </a:pathLst>
          </a:custGeom>
          <a:gradFill flip="none" rotWithShape="1">
            <a:gsLst>
              <a:gs pos="0">
                <a:schemeClr val="accent1"/>
              </a:gs>
              <a:gs pos="100000">
                <a:schemeClr val="accent1">
                  <a:lumMod val="50000"/>
                </a:schemeClr>
              </a:gs>
            </a:gsLst>
            <a:lin ang="8100000" scaled="1"/>
            <a:tileRect/>
          </a:gradFill>
          <a:ln>
            <a:noFill/>
          </a:ln>
          <a:effectLst>
            <a:outerShdw blurRad="304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pic>
        <p:nvPicPr>
          <p:cNvPr id="42" name="Picture 2" descr="MIPIM Asia">
            <a:extLst>
              <a:ext uri="{FF2B5EF4-FFF2-40B4-BE49-F238E27FC236}">
                <a16:creationId xmlns:a16="http://schemas.microsoft.com/office/drawing/2014/main" id="{0AB992F2-783E-4F53-A003-8DEFF22D83C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2592" y="536109"/>
            <a:ext cx="1593087" cy="95754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02964B71-9B3C-4BC7-A2A8-EFE79BC44715}"/>
              </a:ext>
            </a:extLst>
          </p:cNvPr>
          <p:cNvGrpSpPr/>
          <p:nvPr userDrawn="1"/>
        </p:nvGrpSpPr>
        <p:grpSpPr>
          <a:xfrm>
            <a:off x="463067" y="5244938"/>
            <a:ext cx="1694375" cy="1117671"/>
            <a:chOff x="367817" y="4001064"/>
            <a:chExt cx="1694375" cy="1117671"/>
          </a:xfrm>
        </p:grpSpPr>
        <p:sp>
          <p:nvSpPr>
            <p:cNvPr id="44" name="ZoneTexte 65">
              <a:extLst>
                <a:ext uri="{FF2B5EF4-FFF2-40B4-BE49-F238E27FC236}">
                  <a16:creationId xmlns:a16="http://schemas.microsoft.com/office/drawing/2014/main" id="{D43F98D9-CA79-49D9-8D3F-E9A4DFEE7141}"/>
                </a:ext>
              </a:extLst>
            </p:cNvPr>
            <p:cNvSpPr txBox="1"/>
            <p:nvPr userDrawn="1"/>
          </p:nvSpPr>
          <p:spPr>
            <a:xfrm>
              <a:off x="367817" y="4001064"/>
              <a:ext cx="1694375" cy="215444"/>
            </a:xfrm>
            <a:prstGeom prst="rect">
              <a:avLst/>
            </a:prstGeom>
            <a:noFill/>
          </p:spPr>
          <p:txBody>
            <a:bodyPr wrap="none" lIns="0" tIns="0" rIns="0" bIns="0" rtlCol="0">
              <a:spAutoFit/>
            </a:bodyPr>
            <a:lstStyle/>
            <a:p>
              <a:pPr algn="l"/>
              <a:r>
                <a:rPr lang="fr-FR" sz="1400" b="1" dirty="0">
                  <a:solidFill>
                    <a:schemeClr val="accent5"/>
                  </a:solidFill>
                  <a:latin typeface="Century Gothic" panose="020B0502020202020204" pitchFamily="34" charset="0"/>
                  <a:cs typeface="CircularStdBook" panose="020B0604020101020102" pitchFamily="34" charset="0"/>
                </a:rPr>
                <a:t>6-7 DECEMBER 2022</a:t>
              </a:r>
            </a:p>
          </p:txBody>
        </p:sp>
        <p:sp>
          <p:nvSpPr>
            <p:cNvPr id="45" name="ZoneTexte 65">
              <a:extLst>
                <a:ext uri="{FF2B5EF4-FFF2-40B4-BE49-F238E27FC236}">
                  <a16:creationId xmlns:a16="http://schemas.microsoft.com/office/drawing/2014/main" id="{1343E281-5F9E-46B1-85AA-D652B58079BD}"/>
                </a:ext>
              </a:extLst>
            </p:cNvPr>
            <p:cNvSpPr txBox="1"/>
            <p:nvPr userDrawn="1"/>
          </p:nvSpPr>
          <p:spPr>
            <a:xfrm>
              <a:off x="367817" y="4218017"/>
              <a:ext cx="1577355" cy="138499"/>
            </a:xfrm>
            <a:prstGeom prst="rect">
              <a:avLst/>
            </a:prstGeom>
            <a:noFill/>
          </p:spPr>
          <p:txBody>
            <a:bodyPr wrap="none" lIns="0" tIns="0" rIns="0" bIns="0" rtlCol="0">
              <a:spAutoFit/>
            </a:bodyPr>
            <a:lstStyle/>
            <a:p>
              <a:pPr algn="l"/>
              <a:r>
                <a:rPr lang="fr-FR" sz="900" b="0" dirty="0">
                  <a:solidFill>
                    <a:schemeClr val="bg1"/>
                  </a:solidFill>
                  <a:latin typeface="Century Gothic" panose="020B0502020202020204" pitchFamily="34" charset="0"/>
                  <a:cs typeface="CircularStdBook" panose="020B0604020101020102" pitchFamily="34" charset="0"/>
                </a:rPr>
                <a:t>GRAND HYATT HONG KONG</a:t>
              </a:r>
            </a:p>
          </p:txBody>
        </p:sp>
        <p:sp>
          <p:nvSpPr>
            <p:cNvPr id="46" name="ZoneTexte 65">
              <a:extLst>
                <a:ext uri="{FF2B5EF4-FFF2-40B4-BE49-F238E27FC236}">
                  <a16:creationId xmlns:a16="http://schemas.microsoft.com/office/drawing/2014/main" id="{FDF0D73C-9040-4EE6-A47E-D5071F405332}"/>
                </a:ext>
              </a:extLst>
            </p:cNvPr>
            <p:cNvSpPr txBox="1"/>
            <p:nvPr userDrawn="1"/>
          </p:nvSpPr>
          <p:spPr>
            <a:xfrm>
              <a:off x="367818" y="4655939"/>
              <a:ext cx="1667358" cy="369332"/>
            </a:xfrm>
            <a:prstGeom prst="rect">
              <a:avLst/>
            </a:prstGeom>
            <a:noFill/>
          </p:spPr>
          <p:txBody>
            <a:bodyPr wrap="square" lIns="0" tIns="0" rIns="0" bIns="0" rtlCol="0">
              <a:spAutoFit/>
            </a:bodyPr>
            <a:lstStyle/>
            <a:p>
              <a:pPr algn="l"/>
              <a:r>
                <a:rPr lang="fr-FR" sz="1200" b="1" dirty="0">
                  <a:solidFill>
                    <a:schemeClr val="bg1"/>
                  </a:solidFill>
                  <a:latin typeface="Century Gothic" panose="020B0502020202020204" pitchFamily="34" charset="0"/>
                  <a:cs typeface="CircularStdBook" panose="020B0604020101020102" pitchFamily="34" charset="0"/>
                </a:rPr>
                <a:t>The property leaders’ summit in Asia Pacific</a:t>
              </a:r>
            </a:p>
          </p:txBody>
        </p:sp>
        <p:cxnSp>
          <p:nvCxnSpPr>
            <p:cNvPr id="4" name="Connecteur droit 3">
              <a:extLst>
                <a:ext uri="{FF2B5EF4-FFF2-40B4-BE49-F238E27FC236}">
                  <a16:creationId xmlns:a16="http://schemas.microsoft.com/office/drawing/2014/main" id="{A28CBEDC-2277-43A5-9507-C23318AFB24F}"/>
                </a:ext>
              </a:extLst>
            </p:cNvPr>
            <p:cNvCxnSpPr/>
            <p:nvPr userDrawn="1"/>
          </p:nvCxnSpPr>
          <p:spPr>
            <a:xfrm>
              <a:off x="367817" y="4562475"/>
              <a:ext cx="16673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99E76E59-16CD-4BBE-9853-9789652EB046}"/>
                </a:ext>
              </a:extLst>
            </p:cNvPr>
            <p:cNvCxnSpPr/>
            <p:nvPr userDrawn="1"/>
          </p:nvCxnSpPr>
          <p:spPr>
            <a:xfrm>
              <a:off x="367817" y="5118735"/>
              <a:ext cx="16673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ZoneTexte 65">
            <a:extLst>
              <a:ext uri="{FF2B5EF4-FFF2-40B4-BE49-F238E27FC236}">
                <a16:creationId xmlns:a16="http://schemas.microsoft.com/office/drawing/2014/main" id="{2BAE8B96-1260-4850-8734-5AA8D91FF951}"/>
              </a:ext>
            </a:extLst>
          </p:cNvPr>
          <p:cNvSpPr txBox="1"/>
          <p:nvPr userDrawn="1"/>
        </p:nvSpPr>
        <p:spPr>
          <a:xfrm>
            <a:off x="444017" y="2941815"/>
            <a:ext cx="3562833" cy="1107996"/>
          </a:xfrm>
          <a:prstGeom prst="rect">
            <a:avLst/>
          </a:prstGeom>
          <a:noFill/>
        </p:spPr>
        <p:txBody>
          <a:bodyPr wrap="square" lIns="0" tIns="0" rIns="0" bIns="0" rtlCol="0">
            <a:spAutoFit/>
          </a:bodyPr>
          <a:lstStyle/>
          <a:p>
            <a:pPr algn="l"/>
            <a:r>
              <a:rPr lang="fr-FR" sz="3600" b="1" dirty="0">
                <a:solidFill>
                  <a:schemeClr val="bg1"/>
                </a:solidFill>
                <a:latin typeface="Century Gothic" panose="020B0502020202020204" pitchFamily="34" charset="0"/>
                <a:cs typeface="CircularStdBook" panose="020B0604020101020102" pitchFamily="34" charset="0"/>
              </a:rPr>
              <a:t>EVENT PRESENTATION</a:t>
            </a:r>
          </a:p>
        </p:txBody>
      </p:sp>
      <p:sp>
        <p:nvSpPr>
          <p:cNvPr id="13" name="ZoneTexte 65">
            <a:extLst>
              <a:ext uri="{FF2B5EF4-FFF2-40B4-BE49-F238E27FC236}">
                <a16:creationId xmlns:a16="http://schemas.microsoft.com/office/drawing/2014/main" id="{9E06BAE0-F6A3-4554-9B67-4B17792EC2E0}"/>
              </a:ext>
            </a:extLst>
          </p:cNvPr>
          <p:cNvSpPr txBox="1"/>
          <p:nvPr userDrawn="1"/>
        </p:nvSpPr>
        <p:spPr>
          <a:xfrm>
            <a:off x="5274880" y="2112283"/>
            <a:ext cx="5572125" cy="1846659"/>
          </a:xfrm>
          <a:prstGeom prst="rect">
            <a:avLst/>
          </a:prstGeom>
          <a:noFill/>
        </p:spPr>
        <p:txBody>
          <a:bodyPr wrap="square" lIns="0" tIns="0" rIns="0" bIns="0" rtlCol="0">
            <a:spAutoFit/>
          </a:bodyPr>
          <a:lstStyle/>
          <a:p>
            <a:pPr algn="l"/>
            <a:r>
              <a:rPr lang="fr-FR" sz="4000" b="1" dirty="0">
                <a:solidFill>
                  <a:srgbClr val="820050"/>
                </a:solidFill>
                <a:latin typeface="Century Gothic" panose="020B0502020202020204" pitchFamily="34" charset="0"/>
                <a:cs typeface="CircularStdBook" panose="020B0604020101020102" pitchFamily="34" charset="0"/>
              </a:rPr>
              <a:t>BETTER PLACES</a:t>
            </a:r>
          </a:p>
          <a:p>
            <a:pPr algn="l"/>
            <a:r>
              <a:rPr lang="fr-FR" sz="4000" b="1" dirty="0">
                <a:solidFill>
                  <a:srgbClr val="820050"/>
                </a:solidFill>
                <a:latin typeface="Century Gothic" panose="020B0502020202020204" pitchFamily="34" charset="0"/>
                <a:cs typeface="CircularStdBook" panose="020B0604020101020102" pitchFamily="34" charset="0"/>
              </a:rPr>
              <a:t>GREATER IMPACT</a:t>
            </a:r>
          </a:p>
          <a:p>
            <a:pPr algn="l"/>
            <a:r>
              <a:rPr lang="fr-FR" sz="4000" b="1" dirty="0">
                <a:solidFill>
                  <a:srgbClr val="820050"/>
                </a:solidFill>
                <a:latin typeface="Century Gothic" panose="020B0502020202020204" pitchFamily="34" charset="0"/>
                <a:cs typeface="CircularStdBook" panose="020B0604020101020102" pitchFamily="34" charset="0"/>
              </a:rPr>
              <a:t>STRONGER BUSINESS</a:t>
            </a:r>
          </a:p>
        </p:txBody>
      </p:sp>
    </p:spTree>
    <p:extLst>
      <p:ext uri="{BB962C8B-B14F-4D97-AF65-F5344CB8AC3E}">
        <p14:creationId xmlns:p14="http://schemas.microsoft.com/office/powerpoint/2010/main" val="5264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p>
            <a:fld id="{B5769449-2CD3-42A8-B4A5-6F9552BCD0EE}" type="slidenum">
              <a:rPr lang="fr-FR" smtClean="0"/>
              <a:pPr/>
              <a:t>‹N°›</a:t>
            </a:fld>
            <a:endParaRPr lang="fr-FR" dirty="0"/>
          </a:p>
        </p:txBody>
      </p:sp>
      <p:pic>
        <p:nvPicPr>
          <p:cNvPr id="7" name="Picture 2" descr="MIPIM Asia">
            <a:extLst>
              <a:ext uri="{FF2B5EF4-FFF2-40B4-BE49-F238E27FC236}">
                <a16:creationId xmlns:a16="http://schemas.microsoft.com/office/drawing/2014/main" id="{04C3474F-1A73-45D7-9C5D-954B829481A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94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CB79186-1AE9-4A09-AD3B-D1D43A01F6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100"/>
            <a:ext cx="12192028" cy="6858000"/>
          </a:xfrm>
          <a:prstGeom prst="rect">
            <a:avLst/>
          </a:prstGeom>
        </p:spPr>
      </p:pic>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lvl1pPr>
              <a:defRPr>
                <a:solidFill>
                  <a:schemeClr val="tx1"/>
                </a:solidFill>
              </a:defRPr>
            </a:lvl1p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lvl1pPr>
              <a:defRPr>
                <a:solidFill>
                  <a:schemeClr val="tx1"/>
                </a:solidFill>
              </a:defRPr>
            </a:lvl1pPr>
          </a:lstStyle>
          <a:p>
            <a:fld id="{B5769449-2CD3-42A8-B4A5-6F9552BCD0EE}" type="slidenum">
              <a:rPr lang="fr-FR" smtClean="0"/>
              <a:pPr/>
              <a:t>‹N°›</a:t>
            </a:fld>
            <a:endParaRPr lang="fr-FR" dirty="0"/>
          </a:p>
        </p:txBody>
      </p:sp>
      <p:pic>
        <p:nvPicPr>
          <p:cNvPr id="6" name="Picture 2" descr="MIPIM Asia">
            <a:extLst>
              <a:ext uri="{FF2B5EF4-FFF2-40B4-BE49-F238E27FC236}">
                <a16:creationId xmlns:a16="http://schemas.microsoft.com/office/drawing/2014/main" id="{F2052AEC-950E-4FAE-87F1-C09D1D4A7EC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277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ontent + 2 bullet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3F616C5-8D82-45EE-9933-4DE5DAC753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100"/>
            <a:ext cx="12192028" cy="6858000"/>
          </a:xfrm>
          <a:prstGeom prst="rect">
            <a:avLst/>
          </a:prstGeom>
        </p:spPr>
      </p:pic>
      <p:sp>
        <p:nvSpPr>
          <p:cNvPr id="19" name="Forme libre : forme 399">
            <a:extLst>
              <a:ext uri="{FF2B5EF4-FFF2-40B4-BE49-F238E27FC236}">
                <a16:creationId xmlns:a16="http://schemas.microsoft.com/office/drawing/2014/main" id="{AF1471A4-CAD7-4630-B8CA-C855B01E1F58}"/>
              </a:ext>
            </a:extLst>
          </p:cNvPr>
          <p:cNvSpPr/>
          <p:nvPr userDrawn="1"/>
        </p:nvSpPr>
        <p:spPr>
          <a:xfrm flipH="1">
            <a:off x="371474" y="2500352"/>
            <a:ext cx="11352213" cy="3849012"/>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0" name="Rectangle 19">
            <a:extLst>
              <a:ext uri="{FF2B5EF4-FFF2-40B4-BE49-F238E27FC236}">
                <a16:creationId xmlns:a16="http://schemas.microsoft.com/office/drawing/2014/main" id="{16CFF2A4-7459-490E-BD70-A0F0E7117FBB}"/>
              </a:ext>
            </a:extLst>
          </p:cNvPr>
          <p:cNvSpPr/>
          <p:nvPr userDrawn="1"/>
        </p:nvSpPr>
        <p:spPr>
          <a:xfrm>
            <a:off x="11641246" y="2500352"/>
            <a:ext cx="82442" cy="384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5"/>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457200" y="1441360"/>
            <a:ext cx="8559800" cy="498598"/>
          </a:xfrm>
        </p:spPr>
        <p:txBody>
          <a:bodyPr>
            <a:spAutoFit/>
          </a:bodyPr>
          <a:lstStyle>
            <a:lvl1pPr>
              <a:defRPr cap="all" baseline="0">
                <a:solidFill>
                  <a:schemeClr val="accent1"/>
                </a:solidFill>
              </a:defRPr>
            </a:lvl1pPr>
          </a:lstStyle>
          <a:p>
            <a:r>
              <a:rPr lang="fr-FR" dirty="0"/>
              <a:t>Modifiez le style du titre</a:t>
            </a:r>
          </a:p>
        </p:txBody>
      </p:sp>
      <p:pic>
        <p:nvPicPr>
          <p:cNvPr id="10" name="Picture 2" descr="MIPIM Asia">
            <a:extLst>
              <a:ext uri="{FF2B5EF4-FFF2-40B4-BE49-F238E27FC236}">
                <a16:creationId xmlns:a16="http://schemas.microsoft.com/office/drawing/2014/main" id="{9E058902-4853-44E7-8DED-52C05AE9DDE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6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1" grpId="0"/>
      <p:bldP spid="41" grpId="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6" name="Forme libre : forme 5">
            <a:extLst>
              <a:ext uri="{FF2B5EF4-FFF2-40B4-BE49-F238E27FC236}">
                <a16:creationId xmlns:a16="http://schemas.microsoft.com/office/drawing/2014/main" id="{7C8608DF-C04F-4841-B669-9060034E6078}"/>
              </a:ext>
            </a:extLst>
          </p:cNvPr>
          <p:cNvSpPr>
            <a:spLocks/>
          </p:cNvSpPr>
          <p:nvPr userDrawn="1"/>
        </p:nvSpPr>
        <p:spPr>
          <a:xfrm flipH="1">
            <a:off x="1417638" y="0"/>
            <a:ext cx="10774361" cy="6858000"/>
          </a:xfrm>
          <a:custGeom>
            <a:avLst/>
            <a:gdLst>
              <a:gd name="connsiteX0" fmla="*/ 10774361 w 10774361"/>
              <a:gd name="connsiteY0" fmla="*/ 0 h 6858000"/>
              <a:gd name="connsiteX1" fmla="*/ 5733143 w 10774361"/>
              <a:gd name="connsiteY1" fmla="*/ 0 h 6858000"/>
              <a:gd name="connsiteX2" fmla="*/ 4527704 w 10774361"/>
              <a:gd name="connsiteY2" fmla="*/ 0 h 6858000"/>
              <a:gd name="connsiteX3" fmla="*/ 4518704 w 10774361"/>
              <a:gd name="connsiteY3" fmla="*/ 0 h 6858000"/>
              <a:gd name="connsiteX4" fmla="*/ 2713418 w 10774361"/>
              <a:gd name="connsiteY4" fmla="*/ 0 h 6858000"/>
              <a:gd name="connsiteX5" fmla="*/ 0 w 10774361"/>
              <a:gd name="connsiteY5" fmla="*/ 0 h 6858000"/>
              <a:gd name="connsiteX6" fmla="*/ 0 w 10774361"/>
              <a:gd name="connsiteY6" fmla="*/ 6858000 h 6858000"/>
              <a:gd name="connsiteX7" fmla="*/ 2713418 w 10774361"/>
              <a:gd name="connsiteY7" fmla="*/ 6858000 h 6858000"/>
              <a:gd name="connsiteX8" fmla="*/ 4518704 w 10774361"/>
              <a:gd name="connsiteY8" fmla="*/ 6858000 h 6858000"/>
              <a:gd name="connsiteX9" fmla="*/ 4527704 w 10774361"/>
              <a:gd name="connsiteY9" fmla="*/ 6858000 h 6858000"/>
              <a:gd name="connsiteX10" fmla="*/ 5733143 w 10774361"/>
              <a:gd name="connsiteY10" fmla="*/ 6858000 h 6858000"/>
              <a:gd name="connsiteX11" fmla="*/ 7045711 w 10774361"/>
              <a:gd name="connsiteY11" fmla="*/ 6858000 h 6858000"/>
              <a:gd name="connsiteX12" fmla="*/ 7045711 w 10774361"/>
              <a:gd name="connsiteY12" fmla="*/ 3492500 h 6858000"/>
              <a:gd name="connsiteX13" fmla="*/ 10774361 w 10774361"/>
              <a:gd name="connsiteY1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74361" h="6858000">
                <a:moveTo>
                  <a:pt x="10774361" y="0"/>
                </a:moveTo>
                <a:lnTo>
                  <a:pt x="5733143" y="0"/>
                </a:lnTo>
                <a:lnTo>
                  <a:pt x="4527704" y="0"/>
                </a:lnTo>
                <a:lnTo>
                  <a:pt x="4518704" y="0"/>
                </a:lnTo>
                <a:lnTo>
                  <a:pt x="2713418" y="0"/>
                </a:lnTo>
                <a:lnTo>
                  <a:pt x="0" y="0"/>
                </a:lnTo>
                <a:lnTo>
                  <a:pt x="0" y="6858000"/>
                </a:lnTo>
                <a:lnTo>
                  <a:pt x="2713418" y="6858000"/>
                </a:lnTo>
                <a:lnTo>
                  <a:pt x="4518704" y="6858000"/>
                </a:lnTo>
                <a:lnTo>
                  <a:pt x="4527704" y="6858000"/>
                </a:lnTo>
                <a:lnTo>
                  <a:pt x="5733143" y="6858000"/>
                </a:lnTo>
                <a:lnTo>
                  <a:pt x="7045711" y="6858000"/>
                </a:lnTo>
                <a:lnTo>
                  <a:pt x="7045711" y="3492500"/>
                </a:lnTo>
                <a:cubicBezTo>
                  <a:pt x="7045711" y="1563646"/>
                  <a:pt x="8715085" y="0"/>
                  <a:pt x="10774361" y="0"/>
                </a:cubicBezTo>
                <a:close/>
              </a:path>
            </a:pathLst>
          </a:custGeom>
          <a:solidFill>
            <a:schemeClr val="bg1"/>
          </a:solidFill>
          <a:ln>
            <a:noFill/>
          </a:ln>
          <a:effectLst>
            <a:outerShdw blurRad="304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lvl1pPr>
              <a:defRPr>
                <a:solidFill>
                  <a:schemeClr val="accent1"/>
                </a:solidFill>
              </a:defRPr>
            </a:lvl1pPr>
          </a:lstStyle>
          <a:p>
            <a:fld id="{B5769449-2CD3-42A8-B4A5-6F9552BCD0EE}" type="slidenum">
              <a:rPr lang="fr-FR" smtClean="0"/>
              <a:pPr/>
              <a:t>‹N°›</a:t>
            </a:fld>
            <a:endParaRPr lang="fr-FR" dirty="0"/>
          </a:p>
        </p:txBody>
      </p:sp>
    </p:spTree>
    <p:extLst>
      <p:ext uri="{BB962C8B-B14F-4D97-AF65-F5344CB8AC3E}">
        <p14:creationId xmlns:p14="http://schemas.microsoft.com/office/powerpoint/2010/main" val="449692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HAPTER">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Shape 8"/>
          <p:cNvSpPr txBox="1">
            <a:spLocks noGrp="1"/>
          </p:cNvSpPr>
          <p:nvPr>
            <p:ph type="sldNum" idx="12"/>
          </p:nvPr>
        </p:nvSpPr>
        <p:spPr bwMode="auto">
          <a:xfrm>
            <a:off x="11488618" y="6469162"/>
            <a:ext cx="681317" cy="390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algn="r" eaLnBrk="1" hangingPunct="1">
              <a:defRPr sz="739" smtClean="0">
                <a:solidFill>
                  <a:schemeClr val="bg1"/>
                </a:solidFill>
                <a:sym typeface="Montserrat" pitchFamily="124" charset="0"/>
              </a:defRPr>
            </a:lvl1pPr>
          </a:lstStyle>
          <a:p>
            <a:pPr>
              <a:defRPr/>
            </a:pPr>
            <a:fld id="{466A50B6-B61E-4A7A-B459-D6050E1D14FD}" type="slidenum">
              <a:rPr lang="fr-FR" altLang="fr-FR" smtClean="0"/>
              <a:pPr>
                <a:defRPr/>
              </a:pPr>
              <a:t>‹N°›</a:t>
            </a:fld>
            <a:endParaRPr lang="fr-FR" altLang="fr-FR" dirty="0"/>
          </a:p>
        </p:txBody>
      </p:sp>
    </p:spTree>
    <p:extLst>
      <p:ext uri="{BB962C8B-B14F-4D97-AF65-F5344CB8AC3E}">
        <p14:creationId xmlns:p14="http://schemas.microsoft.com/office/powerpoint/2010/main" val="882175933"/>
      </p:ext>
    </p:extLst>
  </p:cSld>
  <p:clrMapOvr>
    <a:masterClrMapping/>
  </p:clrMapOvr>
  <p:extLst>
    <p:ext uri="{DCECCB84-F9BA-43D5-87BE-67443E8EF086}">
      <p15:sldGuideLst xmlns:p15="http://schemas.microsoft.com/office/powerpoint/2012/main">
        <p15:guide id="1" pos="384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HAPTER">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Shape 8"/>
          <p:cNvSpPr txBox="1">
            <a:spLocks noGrp="1"/>
          </p:cNvSpPr>
          <p:nvPr>
            <p:ph type="sldNum" idx="12"/>
          </p:nvPr>
        </p:nvSpPr>
        <p:spPr bwMode="auto">
          <a:xfrm>
            <a:off x="11488618" y="6469162"/>
            <a:ext cx="681317" cy="390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algn="r" eaLnBrk="1" hangingPunct="1">
              <a:defRPr sz="739" smtClean="0">
                <a:solidFill>
                  <a:schemeClr val="bg1"/>
                </a:solidFill>
                <a:sym typeface="Montserrat" pitchFamily="124" charset="0"/>
              </a:defRPr>
            </a:lvl1pPr>
          </a:lstStyle>
          <a:p>
            <a:pPr>
              <a:defRPr/>
            </a:pPr>
            <a:fld id="{466A50B6-B61E-4A7A-B459-D6050E1D14FD}" type="slidenum">
              <a:rPr lang="fr-FR" altLang="fr-FR" smtClean="0"/>
              <a:pPr>
                <a:defRPr/>
              </a:pPr>
              <a:t>‹N°›</a:t>
            </a:fld>
            <a:endParaRPr lang="fr-FR" altLang="fr-FR" dirty="0"/>
          </a:p>
        </p:txBody>
      </p:sp>
      <p:grpSp>
        <p:nvGrpSpPr>
          <p:cNvPr id="3" name="Groupe 2">
            <a:extLst>
              <a:ext uri="{FF2B5EF4-FFF2-40B4-BE49-F238E27FC236}">
                <a16:creationId xmlns:a16="http://schemas.microsoft.com/office/drawing/2014/main" id="{E1C84622-47F9-A748-952E-69F659EDB63F}"/>
              </a:ext>
            </a:extLst>
          </p:cNvPr>
          <p:cNvGrpSpPr/>
          <p:nvPr userDrawn="1"/>
        </p:nvGrpSpPr>
        <p:grpSpPr>
          <a:xfrm>
            <a:off x="598533" y="4023169"/>
            <a:ext cx="5359628" cy="2030137"/>
            <a:chOff x="367817" y="3732063"/>
            <a:chExt cx="1667358" cy="2030137"/>
          </a:xfrm>
        </p:grpSpPr>
        <p:sp>
          <p:nvSpPr>
            <p:cNvPr id="4" name="ZoneTexte 65">
              <a:extLst>
                <a:ext uri="{FF2B5EF4-FFF2-40B4-BE49-F238E27FC236}">
                  <a16:creationId xmlns:a16="http://schemas.microsoft.com/office/drawing/2014/main" id="{2A87093B-CF7F-F842-AED7-7273EE5B7B25}"/>
                </a:ext>
              </a:extLst>
            </p:cNvPr>
            <p:cNvSpPr txBox="1"/>
            <p:nvPr userDrawn="1"/>
          </p:nvSpPr>
          <p:spPr>
            <a:xfrm>
              <a:off x="367817" y="3732063"/>
              <a:ext cx="1053228" cy="430887"/>
            </a:xfrm>
            <a:prstGeom prst="rect">
              <a:avLst/>
            </a:prstGeom>
            <a:noFill/>
          </p:spPr>
          <p:txBody>
            <a:bodyPr wrap="none" lIns="0" tIns="0" rIns="0" bIns="0" rtlCol="0">
              <a:spAutoFit/>
            </a:bodyPr>
            <a:lstStyle/>
            <a:p>
              <a:pPr algn="l"/>
              <a:r>
                <a:rPr lang="fr-FR" sz="2800" b="1" dirty="0">
                  <a:solidFill>
                    <a:schemeClr val="accent5"/>
                  </a:solidFill>
                  <a:latin typeface="Century Gothic" panose="020B0502020202020204" pitchFamily="34" charset="0"/>
                  <a:cs typeface="CircularStdBook" panose="020B0604020101020102" pitchFamily="34" charset="0"/>
                </a:rPr>
                <a:t>6-7 DECEMBER 2022</a:t>
              </a:r>
            </a:p>
          </p:txBody>
        </p:sp>
        <p:sp>
          <p:nvSpPr>
            <p:cNvPr id="5" name="ZoneTexte 65">
              <a:extLst>
                <a:ext uri="{FF2B5EF4-FFF2-40B4-BE49-F238E27FC236}">
                  <a16:creationId xmlns:a16="http://schemas.microsoft.com/office/drawing/2014/main" id="{7BAD31CE-B750-7B43-806E-4F4E577FDA3B}"/>
                </a:ext>
              </a:extLst>
            </p:cNvPr>
            <p:cNvSpPr txBox="1"/>
            <p:nvPr userDrawn="1"/>
          </p:nvSpPr>
          <p:spPr>
            <a:xfrm>
              <a:off x="367817" y="4214879"/>
              <a:ext cx="979921" cy="276999"/>
            </a:xfrm>
            <a:prstGeom prst="rect">
              <a:avLst/>
            </a:prstGeom>
            <a:noFill/>
          </p:spPr>
          <p:txBody>
            <a:bodyPr wrap="none" lIns="0" tIns="0" rIns="0" bIns="0" rtlCol="0">
              <a:spAutoFit/>
            </a:bodyPr>
            <a:lstStyle/>
            <a:p>
              <a:pPr algn="l"/>
              <a:r>
                <a:rPr lang="fr-FR" sz="1800" b="0" dirty="0">
                  <a:solidFill>
                    <a:schemeClr val="tx1"/>
                  </a:solidFill>
                  <a:latin typeface="Century Gothic" panose="020B0502020202020204" pitchFamily="34" charset="0"/>
                  <a:cs typeface="CircularStdBook" panose="020B0604020101020102" pitchFamily="34" charset="0"/>
                </a:rPr>
                <a:t>GRAND HYATT HONG KONG</a:t>
              </a:r>
            </a:p>
          </p:txBody>
        </p:sp>
        <p:sp>
          <p:nvSpPr>
            <p:cNvPr id="6" name="ZoneTexte 65">
              <a:extLst>
                <a:ext uri="{FF2B5EF4-FFF2-40B4-BE49-F238E27FC236}">
                  <a16:creationId xmlns:a16="http://schemas.microsoft.com/office/drawing/2014/main" id="{771EF285-FFE1-BC4B-97B5-6B9881D8150E}"/>
                </a:ext>
              </a:extLst>
            </p:cNvPr>
            <p:cNvSpPr txBox="1"/>
            <p:nvPr userDrawn="1"/>
          </p:nvSpPr>
          <p:spPr>
            <a:xfrm>
              <a:off x="367817" y="4901800"/>
              <a:ext cx="1667358" cy="738664"/>
            </a:xfrm>
            <a:prstGeom prst="rect">
              <a:avLst/>
            </a:prstGeom>
            <a:noFill/>
          </p:spPr>
          <p:txBody>
            <a:bodyPr wrap="square" lIns="0" tIns="0" rIns="0" bIns="0" rtlCol="0">
              <a:spAutoFit/>
            </a:bodyPr>
            <a:lstStyle/>
            <a:p>
              <a:pPr algn="l"/>
              <a:r>
                <a:rPr lang="fr-FR" sz="2400" b="1" dirty="0">
                  <a:solidFill>
                    <a:srgbClr val="820050"/>
                  </a:solidFill>
                  <a:latin typeface="Century Gothic" panose="020B0502020202020204" pitchFamily="34" charset="0"/>
                  <a:cs typeface="CircularStdBook" panose="020B0604020101020102" pitchFamily="34" charset="0"/>
                </a:rPr>
                <a:t>The property leaders’ </a:t>
              </a:r>
            </a:p>
            <a:p>
              <a:pPr algn="l"/>
              <a:r>
                <a:rPr lang="fr-FR" sz="2400" b="1" dirty="0">
                  <a:solidFill>
                    <a:srgbClr val="820050"/>
                  </a:solidFill>
                  <a:latin typeface="Century Gothic" panose="020B0502020202020204" pitchFamily="34" charset="0"/>
                  <a:cs typeface="CircularStdBook" panose="020B0604020101020102" pitchFamily="34" charset="0"/>
                </a:rPr>
                <a:t>summit in Asia Pacific</a:t>
              </a:r>
            </a:p>
          </p:txBody>
        </p:sp>
        <p:cxnSp>
          <p:nvCxnSpPr>
            <p:cNvPr id="8" name="Connecteur droit 7">
              <a:extLst>
                <a:ext uri="{FF2B5EF4-FFF2-40B4-BE49-F238E27FC236}">
                  <a16:creationId xmlns:a16="http://schemas.microsoft.com/office/drawing/2014/main" id="{32D10471-9AE1-AF49-A710-B6E46363C51B}"/>
                </a:ext>
              </a:extLst>
            </p:cNvPr>
            <p:cNvCxnSpPr>
              <a:cxnSpLocks/>
            </p:cNvCxnSpPr>
            <p:nvPr userDrawn="1"/>
          </p:nvCxnSpPr>
          <p:spPr>
            <a:xfrm>
              <a:off x="367817" y="4799539"/>
              <a:ext cx="10306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07521BA-6865-F143-9DAC-CD53E873826E}"/>
                </a:ext>
              </a:extLst>
            </p:cNvPr>
            <p:cNvCxnSpPr>
              <a:cxnSpLocks/>
            </p:cNvCxnSpPr>
            <p:nvPr userDrawn="1"/>
          </p:nvCxnSpPr>
          <p:spPr>
            <a:xfrm>
              <a:off x="367817" y="5762200"/>
              <a:ext cx="1030681" cy="0"/>
            </a:xfrm>
            <a:prstGeom prst="line">
              <a:avLst/>
            </a:prstGeom>
            <a:ln w="28575">
              <a:solidFill>
                <a:srgbClr val="820050"/>
              </a:solidFill>
            </a:ln>
          </p:spPr>
          <p:style>
            <a:lnRef idx="1">
              <a:schemeClr val="accent1"/>
            </a:lnRef>
            <a:fillRef idx="0">
              <a:schemeClr val="accent1"/>
            </a:fillRef>
            <a:effectRef idx="0">
              <a:schemeClr val="accent1"/>
            </a:effectRef>
            <a:fontRef idx="minor">
              <a:schemeClr val="tx1"/>
            </a:fontRef>
          </p:style>
        </p:cxnSp>
      </p:grpSp>
      <p:pic>
        <p:nvPicPr>
          <p:cNvPr id="13" name="Image 12">
            <a:extLst>
              <a:ext uri="{FF2B5EF4-FFF2-40B4-BE49-F238E27FC236}">
                <a16:creationId xmlns:a16="http://schemas.microsoft.com/office/drawing/2014/main" id="{0AE1FAE9-16E3-704B-A971-2F2B1600702A}"/>
              </a:ext>
            </a:extLst>
          </p:cNvPr>
          <p:cNvPicPr>
            <a:picLocks noChangeAspect="1"/>
          </p:cNvPicPr>
          <p:nvPr userDrawn="1"/>
        </p:nvPicPr>
        <p:blipFill>
          <a:blip r:embed="rId3"/>
          <a:stretch>
            <a:fillRect/>
          </a:stretch>
        </p:blipFill>
        <p:spPr>
          <a:xfrm>
            <a:off x="2255066" y="1088152"/>
            <a:ext cx="6995686" cy="490036"/>
          </a:xfrm>
          <a:prstGeom prst="rect">
            <a:avLst/>
          </a:prstGeom>
        </p:spPr>
      </p:pic>
    </p:spTree>
    <p:extLst>
      <p:ext uri="{BB962C8B-B14F-4D97-AF65-F5344CB8AC3E}">
        <p14:creationId xmlns:p14="http://schemas.microsoft.com/office/powerpoint/2010/main" val="4203830076"/>
      </p:ext>
    </p:extLst>
  </p:cSld>
  <p:clrMapOvr>
    <a:masterClrMapping/>
  </p:clrMapOvr>
  <p:extLst>
    <p:ext uri="{DCECCB84-F9BA-43D5-87BE-67443E8EF086}">
      <p15:sldGuideLst xmlns:p15="http://schemas.microsoft.com/office/powerpoint/2012/main">
        <p15:guide id="1" pos="384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985FF117-DA75-8913-DC8B-2085FCA9358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95503" y="0"/>
            <a:ext cx="9696497" cy="6858000"/>
          </a:xfrm>
          <a:prstGeom prst="rect">
            <a:avLst/>
          </a:prstGeom>
        </p:spPr>
      </p:pic>
      <p:pic>
        <p:nvPicPr>
          <p:cNvPr id="12" name="Graphique 11">
            <a:extLst>
              <a:ext uri="{FF2B5EF4-FFF2-40B4-BE49-F238E27FC236}">
                <a16:creationId xmlns:a16="http://schemas.microsoft.com/office/drawing/2014/main" id="{33CC78CC-AB34-3712-52C2-DF575D9249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54064" y="2065515"/>
            <a:ext cx="4733925" cy="1752600"/>
          </a:xfrm>
          <a:prstGeom prst="rect">
            <a:avLst/>
          </a:prstGeom>
        </p:spPr>
      </p:pic>
      <p:sp>
        <p:nvSpPr>
          <p:cNvPr id="50" name="Forme libre : forme 49">
            <a:extLst>
              <a:ext uri="{FF2B5EF4-FFF2-40B4-BE49-F238E27FC236}">
                <a16:creationId xmlns:a16="http://schemas.microsoft.com/office/drawing/2014/main" id="{671C454B-8BB5-4C3B-9E33-5DBB996CF1DF}"/>
              </a:ext>
            </a:extLst>
          </p:cNvPr>
          <p:cNvSpPr>
            <a:spLocks/>
          </p:cNvSpPr>
          <p:nvPr userDrawn="1"/>
        </p:nvSpPr>
        <p:spPr>
          <a:xfrm>
            <a:off x="0" y="0"/>
            <a:ext cx="8060943" cy="6858000"/>
          </a:xfrm>
          <a:custGeom>
            <a:avLst/>
            <a:gdLst>
              <a:gd name="connsiteX0" fmla="*/ 0 w 8060943"/>
              <a:gd name="connsiteY0" fmla="*/ 0 h 6858000"/>
              <a:gd name="connsiteX1" fmla="*/ 1805286 w 8060943"/>
              <a:gd name="connsiteY1" fmla="*/ 0 h 6858000"/>
              <a:gd name="connsiteX2" fmla="*/ 1814286 w 8060943"/>
              <a:gd name="connsiteY2" fmla="*/ 0 h 6858000"/>
              <a:gd name="connsiteX3" fmla="*/ 8060943 w 8060943"/>
              <a:gd name="connsiteY3" fmla="*/ 0 h 6858000"/>
              <a:gd name="connsiteX4" fmla="*/ 4332293 w 8060943"/>
              <a:gd name="connsiteY4" fmla="*/ 3492500 h 6858000"/>
              <a:gd name="connsiteX5" fmla="*/ 4332293 w 8060943"/>
              <a:gd name="connsiteY5" fmla="*/ 6858000 h 6858000"/>
              <a:gd name="connsiteX6" fmla="*/ 1814286 w 8060943"/>
              <a:gd name="connsiteY6" fmla="*/ 6858000 h 6858000"/>
              <a:gd name="connsiteX7" fmla="*/ 1805286 w 8060943"/>
              <a:gd name="connsiteY7" fmla="*/ 6858000 h 6858000"/>
              <a:gd name="connsiteX8" fmla="*/ 0 w 806094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943" h="6858000">
                <a:moveTo>
                  <a:pt x="0" y="0"/>
                </a:moveTo>
                <a:lnTo>
                  <a:pt x="1805286" y="0"/>
                </a:lnTo>
                <a:lnTo>
                  <a:pt x="1814286" y="0"/>
                </a:lnTo>
                <a:lnTo>
                  <a:pt x="8060943" y="0"/>
                </a:lnTo>
                <a:cubicBezTo>
                  <a:pt x="6001667" y="0"/>
                  <a:pt x="4332293" y="1563646"/>
                  <a:pt x="4332293" y="3492500"/>
                </a:cubicBezTo>
                <a:lnTo>
                  <a:pt x="4332293" y="6858000"/>
                </a:lnTo>
                <a:lnTo>
                  <a:pt x="1814286" y="6858000"/>
                </a:lnTo>
                <a:lnTo>
                  <a:pt x="1805286" y="6858000"/>
                </a:lnTo>
                <a:lnTo>
                  <a:pt x="0" y="6858000"/>
                </a:lnTo>
                <a:close/>
              </a:path>
            </a:pathLst>
          </a:custGeom>
          <a:gradFill flip="none" rotWithShape="1">
            <a:gsLst>
              <a:gs pos="0">
                <a:schemeClr val="accent1"/>
              </a:gs>
              <a:gs pos="100000">
                <a:schemeClr val="accent1">
                  <a:lumMod val="50000"/>
                </a:schemeClr>
              </a:gs>
            </a:gsLst>
            <a:lin ang="8100000" scaled="1"/>
            <a:tileRect/>
          </a:gradFill>
          <a:ln>
            <a:noFill/>
          </a:ln>
          <a:effectLst>
            <a:outerShdw blurRad="304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pic>
        <p:nvPicPr>
          <p:cNvPr id="42" name="Picture 2" descr="MIPIM Asia">
            <a:extLst>
              <a:ext uri="{FF2B5EF4-FFF2-40B4-BE49-F238E27FC236}">
                <a16:creationId xmlns:a16="http://schemas.microsoft.com/office/drawing/2014/main" id="{0AB992F2-783E-4F53-A003-8DEFF22D83CA}"/>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72592" y="536109"/>
            <a:ext cx="1593087" cy="95754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02964B71-9B3C-4BC7-A2A8-EFE79BC44715}"/>
              </a:ext>
            </a:extLst>
          </p:cNvPr>
          <p:cNvGrpSpPr/>
          <p:nvPr userDrawn="1"/>
        </p:nvGrpSpPr>
        <p:grpSpPr>
          <a:xfrm>
            <a:off x="463067" y="5244938"/>
            <a:ext cx="1694375" cy="1117671"/>
            <a:chOff x="367817" y="4001064"/>
            <a:chExt cx="1694375" cy="1117671"/>
          </a:xfrm>
        </p:grpSpPr>
        <p:sp>
          <p:nvSpPr>
            <p:cNvPr id="44" name="ZoneTexte 65">
              <a:extLst>
                <a:ext uri="{FF2B5EF4-FFF2-40B4-BE49-F238E27FC236}">
                  <a16:creationId xmlns:a16="http://schemas.microsoft.com/office/drawing/2014/main" id="{D43F98D9-CA79-49D9-8D3F-E9A4DFEE7141}"/>
                </a:ext>
              </a:extLst>
            </p:cNvPr>
            <p:cNvSpPr txBox="1"/>
            <p:nvPr userDrawn="1"/>
          </p:nvSpPr>
          <p:spPr>
            <a:xfrm>
              <a:off x="367817" y="4001064"/>
              <a:ext cx="1694375" cy="215444"/>
            </a:xfrm>
            <a:prstGeom prst="rect">
              <a:avLst/>
            </a:prstGeom>
            <a:noFill/>
          </p:spPr>
          <p:txBody>
            <a:bodyPr wrap="none" lIns="0" tIns="0" rIns="0" bIns="0" rtlCol="0">
              <a:spAutoFit/>
            </a:bodyPr>
            <a:lstStyle/>
            <a:p>
              <a:pPr algn="l"/>
              <a:r>
                <a:rPr lang="fr-FR" sz="1400" b="1" dirty="0">
                  <a:solidFill>
                    <a:schemeClr val="accent5"/>
                  </a:solidFill>
                  <a:latin typeface="Century Gothic" panose="020B0502020202020204" pitchFamily="34" charset="0"/>
                  <a:cs typeface="CircularStdBook" panose="020B0604020101020102" pitchFamily="34" charset="0"/>
                </a:rPr>
                <a:t>6-7 DECEMBER 2022</a:t>
              </a:r>
            </a:p>
          </p:txBody>
        </p:sp>
        <p:sp>
          <p:nvSpPr>
            <p:cNvPr id="45" name="ZoneTexte 65">
              <a:extLst>
                <a:ext uri="{FF2B5EF4-FFF2-40B4-BE49-F238E27FC236}">
                  <a16:creationId xmlns:a16="http://schemas.microsoft.com/office/drawing/2014/main" id="{1343E281-5F9E-46B1-85AA-D652B58079BD}"/>
                </a:ext>
              </a:extLst>
            </p:cNvPr>
            <p:cNvSpPr txBox="1"/>
            <p:nvPr userDrawn="1"/>
          </p:nvSpPr>
          <p:spPr>
            <a:xfrm>
              <a:off x="367817" y="4218017"/>
              <a:ext cx="1577355" cy="138499"/>
            </a:xfrm>
            <a:prstGeom prst="rect">
              <a:avLst/>
            </a:prstGeom>
            <a:noFill/>
          </p:spPr>
          <p:txBody>
            <a:bodyPr wrap="none" lIns="0" tIns="0" rIns="0" bIns="0" rtlCol="0">
              <a:spAutoFit/>
            </a:bodyPr>
            <a:lstStyle/>
            <a:p>
              <a:pPr algn="l"/>
              <a:r>
                <a:rPr lang="fr-FR" sz="900" b="0" dirty="0">
                  <a:solidFill>
                    <a:schemeClr val="bg1"/>
                  </a:solidFill>
                  <a:latin typeface="Century Gothic" panose="020B0502020202020204" pitchFamily="34" charset="0"/>
                  <a:cs typeface="CircularStdBook" panose="020B0604020101020102" pitchFamily="34" charset="0"/>
                </a:rPr>
                <a:t>GRAND HYATT HONG KONG</a:t>
              </a:r>
            </a:p>
          </p:txBody>
        </p:sp>
        <p:sp>
          <p:nvSpPr>
            <p:cNvPr id="46" name="ZoneTexte 65">
              <a:extLst>
                <a:ext uri="{FF2B5EF4-FFF2-40B4-BE49-F238E27FC236}">
                  <a16:creationId xmlns:a16="http://schemas.microsoft.com/office/drawing/2014/main" id="{FDF0D73C-9040-4EE6-A47E-D5071F405332}"/>
                </a:ext>
              </a:extLst>
            </p:cNvPr>
            <p:cNvSpPr txBox="1"/>
            <p:nvPr userDrawn="1"/>
          </p:nvSpPr>
          <p:spPr>
            <a:xfrm>
              <a:off x="367818" y="4655939"/>
              <a:ext cx="1667358" cy="369332"/>
            </a:xfrm>
            <a:prstGeom prst="rect">
              <a:avLst/>
            </a:prstGeom>
            <a:noFill/>
          </p:spPr>
          <p:txBody>
            <a:bodyPr wrap="square" lIns="0" tIns="0" rIns="0" bIns="0" rtlCol="0">
              <a:spAutoFit/>
            </a:bodyPr>
            <a:lstStyle/>
            <a:p>
              <a:pPr algn="l"/>
              <a:r>
                <a:rPr lang="fr-FR" sz="1200" b="1" dirty="0">
                  <a:solidFill>
                    <a:schemeClr val="bg1"/>
                  </a:solidFill>
                  <a:latin typeface="Century Gothic" panose="020B0502020202020204" pitchFamily="34" charset="0"/>
                  <a:cs typeface="CircularStdBook" panose="020B0604020101020102" pitchFamily="34" charset="0"/>
                </a:rPr>
                <a:t>The property leaders’ summit in Asia Pacific</a:t>
              </a:r>
            </a:p>
          </p:txBody>
        </p:sp>
        <p:cxnSp>
          <p:nvCxnSpPr>
            <p:cNvPr id="4" name="Connecteur droit 3">
              <a:extLst>
                <a:ext uri="{FF2B5EF4-FFF2-40B4-BE49-F238E27FC236}">
                  <a16:creationId xmlns:a16="http://schemas.microsoft.com/office/drawing/2014/main" id="{A28CBEDC-2277-43A5-9507-C23318AFB24F}"/>
                </a:ext>
              </a:extLst>
            </p:cNvPr>
            <p:cNvCxnSpPr/>
            <p:nvPr userDrawn="1"/>
          </p:nvCxnSpPr>
          <p:spPr>
            <a:xfrm>
              <a:off x="367817" y="4562475"/>
              <a:ext cx="16673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99E76E59-16CD-4BBE-9853-9789652EB046}"/>
                </a:ext>
              </a:extLst>
            </p:cNvPr>
            <p:cNvCxnSpPr/>
            <p:nvPr userDrawn="1"/>
          </p:nvCxnSpPr>
          <p:spPr>
            <a:xfrm>
              <a:off x="367817" y="5118735"/>
              <a:ext cx="16673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ZoneTexte 65">
            <a:extLst>
              <a:ext uri="{FF2B5EF4-FFF2-40B4-BE49-F238E27FC236}">
                <a16:creationId xmlns:a16="http://schemas.microsoft.com/office/drawing/2014/main" id="{2BAE8B96-1260-4850-8734-5AA8D91FF951}"/>
              </a:ext>
            </a:extLst>
          </p:cNvPr>
          <p:cNvSpPr txBox="1"/>
          <p:nvPr userDrawn="1"/>
        </p:nvSpPr>
        <p:spPr>
          <a:xfrm>
            <a:off x="444017" y="2941815"/>
            <a:ext cx="3562833" cy="1107996"/>
          </a:xfrm>
          <a:prstGeom prst="rect">
            <a:avLst/>
          </a:prstGeom>
          <a:noFill/>
        </p:spPr>
        <p:txBody>
          <a:bodyPr wrap="square" lIns="0" tIns="0" rIns="0" bIns="0" rtlCol="0">
            <a:spAutoFit/>
          </a:bodyPr>
          <a:lstStyle/>
          <a:p>
            <a:pPr algn="l"/>
            <a:r>
              <a:rPr lang="fr-FR" sz="3600" b="1" dirty="0">
                <a:solidFill>
                  <a:schemeClr val="bg1"/>
                </a:solidFill>
                <a:latin typeface="Century Gothic" panose="020B0502020202020204" pitchFamily="34" charset="0"/>
                <a:cs typeface="CircularStdBook" panose="020B0604020101020102" pitchFamily="34" charset="0"/>
              </a:rPr>
              <a:t>EVENT PRESENTATION</a:t>
            </a:r>
          </a:p>
        </p:txBody>
      </p:sp>
    </p:spTree>
    <p:extLst>
      <p:ext uri="{BB962C8B-B14F-4D97-AF65-F5344CB8AC3E}">
        <p14:creationId xmlns:p14="http://schemas.microsoft.com/office/powerpoint/2010/main" val="3296051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 + 2 bullets">
    <p:spTree>
      <p:nvGrpSpPr>
        <p:cNvPr id="1" name=""/>
        <p:cNvGrpSpPr/>
        <p:nvPr/>
      </p:nvGrpSpPr>
      <p:grpSpPr>
        <a:xfrm>
          <a:off x="0" y="0"/>
          <a:ext cx="0" cy="0"/>
          <a:chOff x="0" y="0"/>
          <a:chExt cx="0" cy="0"/>
        </a:xfrm>
      </p:grpSpPr>
      <p:sp>
        <p:nvSpPr>
          <p:cNvPr id="19" name="Forme libre : forme 399">
            <a:extLst>
              <a:ext uri="{FF2B5EF4-FFF2-40B4-BE49-F238E27FC236}">
                <a16:creationId xmlns:a16="http://schemas.microsoft.com/office/drawing/2014/main" id="{AF1471A4-CAD7-4630-B8CA-C855B01E1F58}"/>
              </a:ext>
            </a:extLst>
          </p:cNvPr>
          <p:cNvSpPr/>
          <p:nvPr userDrawn="1"/>
        </p:nvSpPr>
        <p:spPr>
          <a:xfrm flipH="1">
            <a:off x="371474" y="2500352"/>
            <a:ext cx="11352213" cy="3849012"/>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0" name="Rectangle 19">
            <a:extLst>
              <a:ext uri="{FF2B5EF4-FFF2-40B4-BE49-F238E27FC236}">
                <a16:creationId xmlns:a16="http://schemas.microsoft.com/office/drawing/2014/main" id="{16CFF2A4-7459-490E-BD70-A0F0E7117FBB}"/>
              </a:ext>
            </a:extLst>
          </p:cNvPr>
          <p:cNvSpPr/>
          <p:nvPr userDrawn="1"/>
        </p:nvSpPr>
        <p:spPr>
          <a:xfrm>
            <a:off x="11641246" y="2500352"/>
            <a:ext cx="82442" cy="384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457200" y="1441360"/>
            <a:ext cx="8559800" cy="498598"/>
          </a:xfrm>
        </p:spPr>
        <p:txBody>
          <a:bodyPr>
            <a:spAutoFit/>
          </a:bodyPr>
          <a:lstStyle>
            <a:lvl1pPr>
              <a:defRPr cap="all" baseline="0"/>
            </a:lvl1pPr>
          </a:lstStyle>
          <a:p>
            <a:r>
              <a:rPr lang="fr-FR" dirty="0"/>
              <a:t>Modifiez le style du titre</a:t>
            </a:r>
          </a:p>
        </p:txBody>
      </p:sp>
    </p:spTree>
    <p:extLst>
      <p:ext uri="{BB962C8B-B14F-4D97-AF65-F5344CB8AC3E}">
        <p14:creationId xmlns:p14="http://schemas.microsoft.com/office/powerpoint/2010/main" val="146288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1" grpId="0"/>
      <p:bldP spid="41" grpId="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ontent + 2 bullets">
    <p:spTree>
      <p:nvGrpSpPr>
        <p:cNvPr id="1" name=""/>
        <p:cNvGrpSpPr/>
        <p:nvPr/>
      </p:nvGrpSpPr>
      <p:grpSpPr>
        <a:xfrm>
          <a:off x="0" y="0"/>
          <a:ext cx="0" cy="0"/>
          <a:chOff x="0" y="0"/>
          <a:chExt cx="0" cy="0"/>
        </a:xfrm>
      </p:grpSpPr>
      <p:sp>
        <p:nvSpPr>
          <p:cNvPr id="13" name="Forme libre : forme 399">
            <a:extLst>
              <a:ext uri="{FF2B5EF4-FFF2-40B4-BE49-F238E27FC236}">
                <a16:creationId xmlns:a16="http://schemas.microsoft.com/office/drawing/2014/main" id="{00A01E76-2EED-4216-87DC-34B3AE3A34B4}"/>
              </a:ext>
            </a:extLst>
          </p:cNvPr>
          <p:cNvSpPr/>
          <p:nvPr userDrawn="1"/>
        </p:nvSpPr>
        <p:spPr>
          <a:xfrm>
            <a:off x="371474" y="2500352"/>
            <a:ext cx="11352213" cy="3849012"/>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457200" y="1441360"/>
            <a:ext cx="8559800" cy="498598"/>
          </a:xfrm>
        </p:spPr>
        <p:txBody>
          <a:bodyPr>
            <a:spAutoFit/>
          </a:bodyPr>
          <a:lstStyle>
            <a:lvl1pPr>
              <a:defRPr cap="all" baseline="0"/>
            </a:lvl1pPr>
          </a:lstStyle>
          <a:p>
            <a:r>
              <a:rPr lang="fr-FR" dirty="0"/>
              <a:t>Modifiez le style du titre</a:t>
            </a:r>
          </a:p>
        </p:txBody>
      </p:sp>
      <p:sp>
        <p:nvSpPr>
          <p:cNvPr id="14" name="Rectangle 13">
            <a:extLst>
              <a:ext uri="{FF2B5EF4-FFF2-40B4-BE49-F238E27FC236}">
                <a16:creationId xmlns:a16="http://schemas.microsoft.com/office/drawing/2014/main" id="{E1423C26-1D9B-4B3D-9508-71FC664533AC}"/>
              </a:ext>
            </a:extLst>
          </p:cNvPr>
          <p:cNvSpPr/>
          <p:nvPr userDrawn="1"/>
        </p:nvSpPr>
        <p:spPr>
          <a:xfrm>
            <a:off x="371474" y="2500352"/>
            <a:ext cx="82442" cy="384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774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p:bldP spid="41" grpId="1"/>
      <p:bldP spid="14" grpId="0" animBg="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 + 2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D2AB24F-0AB3-8B98-B117-E10740F407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 y="0"/>
            <a:ext cx="12395201" cy="8766701"/>
          </a:xfrm>
          <a:prstGeom prst="rect">
            <a:avLst/>
          </a:prstGeom>
        </p:spPr>
      </p:pic>
      <p:sp>
        <p:nvSpPr>
          <p:cNvPr id="11" name="Forme libre : forme 399">
            <a:extLst>
              <a:ext uri="{FF2B5EF4-FFF2-40B4-BE49-F238E27FC236}">
                <a16:creationId xmlns:a16="http://schemas.microsoft.com/office/drawing/2014/main" id="{C935F939-2D0E-431B-BC2D-ECCD6BE52C4E}"/>
              </a:ext>
            </a:extLst>
          </p:cNvPr>
          <p:cNvSpPr/>
          <p:nvPr userDrawn="1"/>
        </p:nvSpPr>
        <p:spPr>
          <a:xfrm>
            <a:off x="371474" y="2500352"/>
            <a:ext cx="11352213" cy="3849012"/>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2" name="Rectangle 11">
            <a:extLst>
              <a:ext uri="{FF2B5EF4-FFF2-40B4-BE49-F238E27FC236}">
                <a16:creationId xmlns:a16="http://schemas.microsoft.com/office/drawing/2014/main" id="{F7196AB5-2E06-44E6-AA5E-D59F228691C8}"/>
              </a:ext>
            </a:extLst>
          </p:cNvPr>
          <p:cNvSpPr/>
          <p:nvPr userDrawn="1"/>
        </p:nvSpPr>
        <p:spPr>
          <a:xfrm>
            <a:off x="371474" y="2500352"/>
            <a:ext cx="82442" cy="384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457200" y="1441360"/>
            <a:ext cx="8559800" cy="498598"/>
          </a:xfrm>
        </p:spPr>
        <p:txBody>
          <a:bodyPr>
            <a:spAutoFit/>
          </a:bodyPr>
          <a:lstStyle>
            <a:lvl1pPr>
              <a:defRPr cap="all" baseline="0"/>
            </a:lvl1pPr>
          </a:lstStyle>
          <a:p>
            <a:r>
              <a:rPr lang="fr-FR" dirty="0"/>
              <a:t>Modifiez le style du titre</a:t>
            </a:r>
          </a:p>
        </p:txBody>
      </p:sp>
      <p:pic>
        <p:nvPicPr>
          <p:cNvPr id="15" name="Picture 2" descr="MIPIM Asia">
            <a:extLst>
              <a:ext uri="{FF2B5EF4-FFF2-40B4-BE49-F238E27FC236}">
                <a16:creationId xmlns:a16="http://schemas.microsoft.com/office/drawing/2014/main" id="{06C84ECC-58EC-45BE-8D4C-D15E1E83AAC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6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ppt_x"/>
                                          </p:val>
                                        </p:tav>
                                        <p:tav tm="100000">
                                          <p:val>
                                            <p:strVal val="#ppt_x"/>
                                          </p:val>
                                        </p:tav>
                                      </p:tavLst>
                                    </p:anim>
                                    <p:anim calcmode="lin" valueType="num">
                                      <p:cBhvr additive="base">
                                        <p:cTn id="13" dur="75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1" grpId="0"/>
      <p:bldP spid="41" grpId="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ntent + 2 bullets">
    <p:spTree>
      <p:nvGrpSpPr>
        <p:cNvPr id="1" name=""/>
        <p:cNvGrpSpPr/>
        <p:nvPr/>
      </p:nvGrpSpPr>
      <p:grpSpPr>
        <a:xfrm>
          <a:off x="0" y="0"/>
          <a:ext cx="0" cy="0"/>
          <a:chOff x="0" y="0"/>
          <a:chExt cx="0" cy="0"/>
        </a:xfrm>
      </p:grpSpPr>
      <p:sp>
        <p:nvSpPr>
          <p:cNvPr id="19" name="Forme libre : forme 399">
            <a:extLst>
              <a:ext uri="{FF2B5EF4-FFF2-40B4-BE49-F238E27FC236}">
                <a16:creationId xmlns:a16="http://schemas.microsoft.com/office/drawing/2014/main" id="{AF1471A4-CAD7-4630-B8CA-C855B01E1F58}"/>
              </a:ext>
            </a:extLst>
          </p:cNvPr>
          <p:cNvSpPr/>
          <p:nvPr userDrawn="1"/>
        </p:nvSpPr>
        <p:spPr>
          <a:xfrm flipH="1">
            <a:off x="77635" y="1052423"/>
            <a:ext cx="11990715" cy="5546785"/>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0" name="Rectangle 19">
            <a:extLst>
              <a:ext uri="{FF2B5EF4-FFF2-40B4-BE49-F238E27FC236}">
                <a16:creationId xmlns:a16="http://schemas.microsoft.com/office/drawing/2014/main" id="{16CFF2A4-7459-490E-BD70-A0F0E7117FBB}"/>
              </a:ext>
            </a:extLst>
          </p:cNvPr>
          <p:cNvSpPr/>
          <p:nvPr userDrawn="1"/>
        </p:nvSpPr>
        <p:spPr>
          <a:xfrm>
            <a:off x="12068349" y="1052421"/>
            <a:ext cx="46016" cy="55467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a:xfrm>
            <a:off x="453546" y="6518806"/>
            <a:ext cx="4114800" cy="365125"/>
          </a:xfrm>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a:xfrm>
            <a:off x="9325152" y="6534448"/>
            <a:ext cx="2743200" cy="365125"/>
          </a:xfrm>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1592233" y="323552"/>
            <a:ext cx="8559800" cy="498598"/>
          </a:xfrm>
        </p:spPr>
        <p:txBody>
          <a:bodyPr>
            <a:spAutoFit/>
          </a:bodyPr>
          <a:lstStyle>
            <a:lvl1pPr>
              <a:defRPr cap="all" baseline="0"/>
            </a:lvl1pPr>
          </a:lstStyle>
          <a:p>
            <a:r>
              <a:rPr lang="fr-FR" dirty="0"/>
              <a:t>Modifiez le style du titre</a:t>
            </a:r>
          </a:p>
        </p:txBody>
      </p:sp>
    </p:spTree>
    <p:extLst>
      <p:ext uri="{BB962C8B-B14F-4D97-AF65-F5344CB8AC3E}">
        <p14:creationId xmlns:p14="http://schemas.microsoft.com/office/powerpoint/2010/main" val="237377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1" grpId="0"/>
      <p:bldP spid="41" grpId="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 2 bullets">
    <p:spTree>
      <p:nvGrpSpPr>
        <p:cNvPr id="1" name=""/>
        <p:cNvGrpSpPr/>
        <p:nvPr/>
      </p:nvGrpSpPr>
      <p:grpSpPr>
        <a:xfrm>
          <a:off x="0" y="0"/>
          <a:ext cx="0" cy="0"/>
          <a:chOff x="0" y="0"/>
          <a:chExt cx="0" cy="0"/>
        </a:xfrm>
      </p:grpSpPr>
      <p:sp>
        <p:nvSpPr>
          <p:cNvPr id="16" name="Forme libre : forme 399">
            <a:extLst>
              <a:ext uri="{FF2B5EF4-FFF2-40B4-BE49-F238E27FC236}">
                <a16:creationId xmlns:a16="http://schemas.microsoft.com/office/drawing/2014/main" id="{76D6C692-4B57-48F1-929E-5B88C66A799D}"/>
              </a:ext>
            </a:extLst>
          </p:cNvPr>
          <p:cNvSpPr/>
          <p:nvPr userDrawn="1"/>
        </p:nvSpPr>
        <p:spPr>
          <a:xfrm flipH="1">
            <a:off x="216690" y="2471777"/>
            <a:ext cx="11758613" cy="3849012"/>
          </a:xfrm>
          <a:prstGeom prst="round1Rect">
            <a:avLst>
              <a:gd name="adj" fmla="val 15983"/>
            </a:avLst>
          </a:prstGeom>
          <a:solidFill>
            <a:schemeClr val="bg1"/>
          </a:solidFill>
          <a:ln w="3175">
            <a:gradFill flip="none" rotWithShape="1">
              <a:gsLst>
                <a:gs pos="0">
                  <a:schemeClr val="accent1">
                    <a:lumMod val="40000"/>
                    <a:lumOff val="60000"/>
                  </a:schemeClr>
                </a:gs>
                <a:gs pos="8000">
                  <a:schemeClr val="bg1">
                    <a:alpha val="0"/>
                  </a:schemeClr>
                </a:gs>
              </a:gsLst>
              <a:lin ang="10200000" scaled="0"/>
              <a:tileRect/>
            </a:grad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1980206" y="2932595"/>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7" name="Ellipse 479">
            <a:extLst>
              <a:ext uri="{FF2B5EF4-FFF2-40B4-BE49-F238E27FC236}">
                <a16:creationId xmlns:a16="http://schemas.microsoft.com/office/drawing/2014/main" id="{FAB9BE59-8D21-456F-80D5-1554D64B0B3A}"/>
              </a:ext>
            </a:extLst>
          </p:cNvPr>
          <p:cNvSpPr/>
          <p:nvPr userDrawn="1"/>
        </p:nvSpPr>
        <p:spPr>
          <a:xfrm>
            <a:off x="738608" y="2886197"/>
            <a:ext cx="810952" cy="810950"/>
          </a:xfrm>
          <a:prstGeom prst="ellipse">
            <a:avLst/>
          </a:prstGeom>
          <a:solidFill>
            <a:schemeClr val="bg1"/>
          </a:solidFill>
          <a:ln w="3175">
            <a:gradFill flip="none" rotWithShape="1">
              <a:gsLst>
                <a:gs pos="0">
                  <a:schemeClr val="accent1">
                    <a:lumMod val="50000"/>
                  </a:schemeClr>
                </a:gs>
                <a:gs pos="100000">
                  <a:schemeClr val="accent1">
                    <a:lumMod val="60000"/>
                    <a:lumOff val="40000"/>
                  </a:schemeClr>
                </a:gs>
              </a:gsLst>
              <a:lin ang="189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pied de page 2">
            <a:extLst>
              <a:ext uri="{FF2B5EF4-FFF2-40B4-BE49-F238E27FC236}">
                <a16:creationId xmlns:a16="http://schemas.microsoft.com/office/drawing/2014/main" id="{3F7A64B6-196F-467A-953B-C6851F4055C6}"/>
              </a:ext>
            </a:extLst>
          </p:cNvPr>
          <p:cNvSpPr>
            <a:spLocks noGrp="1"/>
          </p:cNvSpPr>
          <p:nvPr>
            <p:ph type="ftr" sz="quarter" idx="42"/>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F83D0D47-A5B4-470E-8557-D03BDD282B17}"/>
              </a:ext>
            </a:extLst>
          </p:cNvPr>
          <p:cNvSpPr>
            <a:spLocks noGrp="1"/>
          </p:cNvSpPr>
          <p:nvPr>
            <p:ph type="sldNum" sz="quarter" idx="43"/>
          </p:nvPr>
        </p:nvSpPr>
        <p:spPr/>
        <p:txBody>
          <a:bodyPr/>
          <a:lstStyle/>
          <a:p>
            <a:fld id="{B5769449-2CD3-42A8-B4A5-6F9552BCD0EE}" type="slidenum">
              <a:rPr lang="fr-FR" smtClean="0"/>
              <a:pPr/>
              <a:t>‹N°›</a:t>
            </a:fld>
            <a:endParaRPr lang="fr-FR" dirty="0"/>
          </a:p>
        </p:txBody>
      </p:sp>
      <p:sp>
        <p:nvSpPr>
          <p:cNvPr id="40" name="Espace réservé du contenu 31">
            <a:extLst>
              <a:ext uri="{FF2B5EF4-FFF2-40B4-BE49-F238E27FC236}">
                <a16:creationId xmlns:a16="http://schemas.microsoft.com/office/drawing/2014/main" id="{F3227D19-46E7-4E42-A82E-5834C697C907}"/>
              </a:ext>
            </a:extLst>
          </p:cNvPr>
          <p:cNvSpPr>
            <a:spLocks noGrp="1"/>
          </p:cNvSpPr>
          <p:nvPr>
            <p:ph sz="quarter" idx="45"/>
          </p:nvPr>
        </p:nvSpPr>
        <p:spPr>
          <a:xfrm>
            <a:off x="738274" y="3939540"/>
            <a:ext cx="10985414" cy="2092988"/>
          </a:xfrm>
        </p:spPr>
        <p:txBody>
          <a:bodyPr numCol="3" spcCol="36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2" name="Titre 34">
            <a:extLst>
              <a:ext uri="{FF2B5EF4-FFF2-40B4-BE49-F238E27FC236}">
                <a16:creationId xmlns:a16="http://schemas.microsoft.com/office/drawing/2014/main" id="{14BD880D-AE57-4B52-8C93-BCDDE7090385}"/>
              </a:ext>
            </a:extLst>
          </p:cNvPr>
          <p:cNvSpPr>
            <a:spLocks noGrp="1"/>
          </p:cNvSpPr>
          <p:nvPr>
            <p:ph type="title"/>
          </p:nvPr>
        </p:nvSpPr>
        <p:spPr>
          <a:xfrm>
            <a:off x="457200" y="1441360"/>
            <a:ext cx="8559800" cy="793272"/>
          </a:xfrm>
        </p:spPr>
        <p:txBody>
          <a:bodyPr/>
          <a:lstStyle/>
          <a:p>
            <a:r>
              <a:rPr lang="fr-FR" dirty="0"/>
              <a:t>Modifiez le style du titre</a:t>
            </a:r>
          </a:p>
        </p:txBody>
      </p:sp>
    </p:spTree>
    <p:extLst>
      <p:ext uri="{BB962C8B-B14F-4D97-AF65-F5344CB8AC3E}">
        <p14:creationId xmlns:p14="http://schemas.microsoft.com/office/powerpoint/2010/main" val="1377648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 + Big Image">
    <p:spTree>
      <p:nvGrpSpPr>
        <p:cNvPr id="1" name=""/>
        <p:cNvGrpSpPr/>
        <p:nvPr/>
      </p:nvGrpSpPr>
      <p:grpSpPr>
        <a:xfrm>
          <a:off x="0" y="0"/>
          <a:ext cx="0" cy="0"/>
          <a:chOff x="0" y="0"/>
          <a:chExt cx="0" cy="0"/>
        </a:xfrm>
      </p:grpSpPr>
      <p:sp>
        <p:nvSpPr>
          <p:cNvPr id="12" name="Forme libre : forme 399">
            <a:extLst>
              <a:ext uri="{FF2B5EF4-FFF2-40B4-BE49-F238E27FC236}">
                <a16:creationId xmlns:a16="http://schemas.microsoft.com/office/drawing/2014/main" id="{88AB5AB1-D727-48F3-A9BF-9DF85E2C70F9}"/>
              </a:ext>
            </a:extLst>
          </p:cNvPr>
          <p:cNvSpPr/>
          <p:nvPr userDrawn="1"/>
        </p:nvSpPr>
        <p:spPr>
          <a:xfrm flipH="1">
            <a:off x="216690" y="2471777"/>
            <a:ext cx="11758613" cy="3849012"/>
          </a:xfrm>
          <a:prstGeom prst="round1Rect">
            <a:avLst>
              <a:gd name="adj" fmla="val 15983"/>
            </a:avLst>
          </a:prstGeom>
          <a:solidFill>
            <a:schemeClr val="bg1"/>
          </a:solidFill>
          <a:ln w="3175">
            <a:gradFill flip="none" rotWithShape="1">
              <a:gsLst>
                <a:gs pos="0">
                  <a:schemeClr val="accent1">
                    <a:lumMod val="40000"/>
                    <a:lumOff val="60000"/>
                  </a:schemeClr>
                </a:gs>
                <a:gs pos="8000">
                  <a:schemeClr val="bg1">
                    <a:alpha val="0"/>
                  </a:schemeClr>
                </a:gs>
              </a:gsLst>
              <a:lin ang="10200000" scaled="0"/>
              <a:tileRect/>
            </a:grad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4" name="Picture Placeholder 3">
            <a:extLst>
              <a:ext uri="{FF2B5EF4-FFF2-40B4-BE49-F238E27FC236}">
                <a16:creationId xmlns:a16="http://schemas.microsoft.com/office/drawing/2014/main" id="{83DC03E6-D882-4D63-A6CE-8EB5B69B9A8D}"/>
              </a:ext>
            </a:extLst>
          </p:cNvPr>
          <p:cNvSpPr>
            <a:spLocks noGrp="1"/>
          </p:cNvSpPr>
          <p:nvPr>
            <p:ph type="pic" sz="quarter" idx="39"/>
          </p:nvPr>
        </p:nvSpPr>
        <p:spPr>
          <a:xfrm>
            <a:off x="4824461" y="2503626"/>
            <a:ext cx="7150846" cy="4354374"/>
          </a:xfrm>
          <a:prstGeom prst="rect">
            <a:avLst/>
          </a:prstGeom>
        </p:spPr>
        <p:txBody>
          <a:bodyPr vert="horz" lIns="91440" tIns="45720" rIns="91440" bIns="45720" rtlCol="0" anchor="ctr">
            <a:normAutofit/>
          </a:bodyPr>
          <a:lstStyle>
            <a:lvl1pPr>
              <a:defRPr lang="pt-BR" sz="1400">
                <a:solidFill>
                  <a:schemeClr val="accent1"/>
                </a:solidFill>
                <a:latin typeface="Century Gothic" panose="020B0502020202020204" pitchFamily="34" charset="0"/>
              </a:defRPr>
            </a:lvl1pPr>
          </a:lstStyle>
          <a:p>
            <a:pPr marL="0" lvl="0" indent="0" algn="ctr">
              <a:buNone/>
            </a:pPr>
            <a:endParaRPr lang="pt-BR"/>
          </a:p>
        </p:txBody>
      </p:sp>
      <p:sp>
        <p:nvSpPr>
          <p:cNvPr id="3" name="Espace réservé du pied de page 2">
            <a:extLst>
              <a:ext uri="{FF2B5EF4-FFF2-40B4-BE49-F238E27FC236}">
                <a16:creationId xmlns:a16="http://schemas.microsoft.com/office/drawing/2014/main" id="{1FC1DD83-B74E-4A19-97EB-43CD4663607F}"/>
              </a:ext>
            </a:extLst>
          </p:cNvPr>
          <p:cNvSpPr>
            <a:spLocks noGrp="1"/>
          </p:cNvSpPr>
          <p:nvPr>
            <p:ph type="ftr" sz="quarter" idx="41"/>
          </p:nvPr>
        </p:nvSpPr>
        <p:spPr/>
        <p:txBody>
          <a:bodyPr/>
          <a:lstStyle/>
          <a:p>
            <a:r>
              <a:rPr lang="fr-FR" dirty="0"/>
              <a:t>MIPIM ASIA 2022</a:t>
            </a:r>
          </a:p>
        </p:txBody>
      </p:sp>
      <p:sp>
        <p:nvSpPr>
          <p:cNvPr id="5" name="Espace réservé du numéro de diapositive 4">
            <a:extLst>
              <a:ext uri="{FF2B5EF4-FFF2-40B4-BE49-F238E27FC236}">
                <a16:creationId xmlns:a16="http://schemas.microsoft.com/office/drawing/2014/main" id="{58E78DAC-0BA7-4DBC-804C-989A2CF54300}"/>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29" name="Espace réservé du texte 28">
            <a:extLst>
              <a:ext uri="{FF2B5EF4-FFF2-40B4-BE49-F238E27FC236}">
                <a16:creationId xmlns:a16="http://schemas.microsoft.com/office/drawing/2014/main" id="{3F82B95B-85E3-4B49-B0C3-81DC403E79C9}"/>
              </a:ext>
            </a:extLst>
          </p:cNvPr>
          <p:cNvSpPr>
            <a:spLocks noGrp="1"/>
          </p:cNvSpPr>
          <p:nvPr>
            <p:ph type="body" sz="quarter" idx="43"/>
          </p:nvPr>
        </p:nvSpPr>
        <p:spPr>
          <a:xfrm>
            <a:off x="692150" y="2949575"/>
            <a:ext cx="3430588" cy="32004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6E347699-15F3-4E35-B6C6-B9C377E1B5A0}"/>
              </a:ext>
            </a:extLst>
          </p:cNvPr>
          <p:cNvSpPr>
            <a:spLocks noGrp="1"/>
          </p:cNvSpPr>
          <p:nvPr>
            <p:ph type="title"/>
          </p:nvPr>
        </p:nvSpPr>
        <p:spPr>
          <a:xfrm>
            <a:off x="457200" y="1441360"/>
            <a:ext cx="8559800" cy="793272"/>
          </a:xfrm>
        </p:spPr>
        <p:txBody>
          <a:bodyPr/>
          <a:lstStyle/>
          <a:p>
            <a:r>
              <a:rPr lang="fr-FR" dirty="0"/>
              <a:t>Modifiez le style du titre</a:t>
            </a:r>
          </a:p>
        </p:txBody>
      </p:sp>
    </p:spTree>
    <p:extLst>
      <p:ext uri="{BB962C8B-B14F-4D97-AF65-F5344CB8AC3E}">
        <p14:creationId xmlns:p14="http://schemas.microsoft.com/office/powerpoint/2010/main" val="3969115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p>
            <a:fld id="{B5769449-2CD3-42A8-B4A5-6F9552BCD0EE}" type="slidenum">
              <a:rPr lang="fr-FR" smtClean="0"/>
              <a:pPr/>
              <a:t>‹N°›</a:t>
            </a:fld>
            <a:endParaRPr lang="fr-FR" dirty="0"/>
          </a:p>
        </p:txBody>
      </p:sp>
      <p:pic>
        <p:nvPicPr>
          <p:cNvPr id="4" name="Image 3">
            <a:extLst>
              <a:ext uri="{FF2B5EF4-FFF2-40B4-BE49-F238E27FC236}">
                <a16:creationId xmlns:a16="http://schemas.microsoft.com/office/drawing/2014/main" id="{337648AC-ECA9-4C04-B5D2-C74BE629E00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1"/>
            <a:ext cx="12192000" cy="6858003"/>
          </a:xfrm>
          <a:prstGeom prst="rect">
            <a:avLst/>
          </a:prstGeom>
        </p:spPr>
      </p:pic>
      <p:pic>
        <p:nvPicPr>
          <p:cNvPr id="7" name="Picture 2" descr="MIPIM Asia">
            <a:extLst>
              <a:ext uri="{FF2B5EF4-FFF2-40B4-BE49-F238E27FC236}">
                <a16:creationId xmlns:a16="http://schemas.microsoft.com/office/drawing/2014/main" id="{770524F5-4246-96CB-D436-B5302E2E759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226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C0500B-F54F-4DD6-ABA0-14E10584813F}"/>
              </a:ext>
            </a:extLst>
          </p:cNvPr>
          <p:cNvSpPr>
            <a:spLocks/>
          </p:cNvSpPr>
          <p:nvPr userDrawn="1"/>
        </p:nvSpPr>
        <p:spPr>
          <a:xfrm>
            <a:off x="0" y="0"/>
            <a:ext cx="12192000"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lvl1pPr>
              <a:defRPr>
                <a:solidFill>
                  <a:schemeClr val="accent1"/>
                </a:solidFill>
              </a:defRPr>
            </a:lvl1p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lvl1pPr>
              <a:defRPr>
                <a:solidFill>
                  <a:schemeClr val="accent1"/>
                </a:solidFill>
              </a:defRPr>
            </a:lvl1pPr>
          </a:lstStyle>
          <a:p>
            <a:fld id="{B5769449-2CD3-42A8-B4A5-6F9552BCD0EE}" type="slidenum">
              <a:rPr lang="fr-FR" smtClean="0"/>
              <a:pPr/>
              <a:t>‹N°›</a:t>
            </a:fld>
            <a:endParaRPr lang="fr-FR" dirty="0"/>
          </a:p>
        </p:txBody>
      </p:sp>
      <p:pic>
        <p:nvPicPr>
          <p:cNvPr id="6" name="Picture 2" descr="MIPIM Asia">
            <a:extLst>
              <a:ext uri="{FF2B5EF4-FFF2-40B4-BE49-F238E27FC236}">
                <a16:creationId xmlns:a16="http://schemas.microsoft.com/office/drawing/2014/main" id="{8709EBB2-A79D-45E0-930A-638B770034E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22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p>
            <a:fld id="{B5769449-2CD3-42A8-B4A5-6F9552BCD0EE}" type="slidenum">
              <a:rPr lang="fr-FR" smtClean="0"/>
              <a:pPr/>
              <a:t>‹N°›</a:t>
            </a:fld>
            <a:endParaRPr lang="fr-FR" dirty="0"/>
          </a:p>
        </p:txBody>
      </p:sp>
      <p:pic>
        <p:nvPicPr>
          <p:cNvPr id="7" name="Picture 2" descr="MIPIM Asia">
            <a:extLst>
              <a:ext uri="{FF2B5EF4-FFF2-40B4-BE49-F238E27FC236}">
                <a16:creationId xmlns:a16="http://schemas.microsoft.com/office/drawing/2014/main" id="{04C3474F-1A73-45D7-9C5D-954B829481A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7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p>
            <a:fld id="{B5769449-2CD3-42A8-B4A5-6F9552BCD0EE}" type="slidenum">
              <a:rPr lang="fr-FR" smtClean="0"/>
              <a:pPr/>
              <a:t>‹N°›</a:t>
            </a:fld>
            <a:endParaRPr lang="fr-FR" dirty="0"/>
          </a:p>
        </p:txBody>
      </p:sp>
      <p:pic>
        <p:nvPicPr>
          <p:cNvPr id="7" name="Picture 2" descr="MIPIM Asia">
            <a:extLst>
              <a:ext uri="{FF2B5EF4-FFF2-40B4-BE49-F238E27FC236}">
                <a16:creationId xmlns:a16="http://schemas.microsoft.com/office/drawing/2014/main" id="{04C3474F-1A73-45D7-9C5D-954B829481A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591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p>
            <a:fld id="{B5769449-2CD3-42A8-B4A5-6F9552BCD0EE}" type="slidenum">
              <a:rPr lang="fr-FR" smtClean="0"/>
              <a:pPr/>
              <a:t>‹N°›</a:t>
            </a:fld>
            <a:endParaRPr lang="fr-FR" dirty="0"/>
          </a:p>
        </p:txBody>
      </p:sp>
      <p:pic>
        <p:nvPicPr>
          <p:cNvPr id="7" name="Picture 2" descr="MIPIM Asia">
            <a:extLst>
              <a:ext uri="{FF2B5EF4-FFF2-40B4-BE49-F238E27FC236}">
                <a16:creationId xmlns:a16="http://schemas.microsoft.com/office/drawing/2014/main" id="{04C3474F-1A73-45D7-9C5D-954B829481A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04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CB79186-1AE9-4A09-AD3B-D1D43A01F6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100"/>
            <a:ext cx="12192028" cy="6858000"/>
          </a:xfrm>
          <a:prstGeom prst="rect">
            <a:avLst/>
          </a:prstGeom>
        </p:spPr>
      </p:pic>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lvl1pPr>
              <a:defRPr>
                <a:solidFill>
                  <a:schemeClr val="tx1"/>
                </a:solidFill>
              </a:defRPr>
            </a:lvl1p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lvl1pPr>
              <a:defRPr>
                <a:solidFill>
                  <a:schemeClr val="tx1"/>
                </a:solidFill>
              </a:defRPr>
            </a:lvl1pPr>
          </a:lstStyle>
          <a:p>
            <a:fld id="{B5769449-2CD3-42A8-B4A5-6F9552BCD0EE}" type="slidenum">
              <a:rPr lang="fr-FR" smtClean="0"/>
              <a:pPr/>
              <a:t>‹N°›</a:t>
            </a:fld>
            <a:endParaRPr lang="fr-FR" dirty="0"/>
          </a:p>
        </p:txBody>
      </p:sp>
      <p:pic>
        <p:nvPicPr>
          <p:cNvPr id="6" name="Picture 2" descr="MIPIM Asia">
            <a:extLst>
              <a:ext uri="{FF2B5EF4-FFF2-40B4-BE49-F238E27FC236}">
                <a16:creationId xmlns:a16="http://schemas.microsoft.com/office/drawing/2014/main" id="{F2052AEC-950E-4FAE-87F1-C09D1D4A7EC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431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ontent + 2 bullet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3F616C5-8D82-45EE-9933-4DE5DAC753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100"/>
            <a:ext cx="12192028" cy="6858000"/>
          </a:xfrm>
          <a:prstGeom prst="rect">
            <a:avLst/>
          </a:prstGeom>
        </p:spPr>
      </p:pic>
      <p:sp>
        <p:nvSpPr>
          <p:cNvPr id="19" name="Forme libre : forme 399">
            <a:extLst>
              <a:ext uri="{FF2B5EF4-FFF2-40B4-BE49-F238E27FC236}">
                <a16:creationId xmlns:a16="http://schemas.microsoft.com/office/drawing/2014/main" id="{AF1471A4-CAD7-4630-B8CA-C855B01E1F58}"/>
              </a:ext>
            </a:extLst>
          </p:cNvPr>
          <p:cNvSpPr/>
          <p:nvPr userDrawn="1"/>
        </p:nvSpPr>
        <p:spPr>
          <a:xfrm flipH="1">
            <a:off x="371474" y="2500352"/>
            <a:ext cx="11352213" cy="3849012"/>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0" name="Rectangle 19">
            <a:extLst>
              <a:ext uri="{FF2B5EF4-FFF2-40B4-BE49-F238E27FC236}">
                <a16:creationId xmlns:a16="http://schemas.microsoft.com/office/drawing/2014/main" id="{16CFF2A4-7459-490E-BD70-A0F0E7117FBB}"/>
              </a:ext>
            </a:extLst>
          </p:cNvPr>
          <p:cNvSpPr/>
          <p:nvPr userDrawn="1"/>
        </p:nvSpPr>
        <p:spPr>
          <a:xfrm>
            <a:off x="11641246" y="2500352"/>
            <a:ext cx="82442" cy="384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5"/>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457200" y="1441360"/>
            <a:ext cx="8559800" cy="498598"/>
          </a:xfrm>
        </p:spPr>
        <p:txBody>
          <a:bodyPr>
            <a:spAutoFit/>
          </a:bodyPr>
          <a:lstStyle>
            <a:lvl1pPr>
              <a:defRPr cap="all" baseline="0">
                <a:solidFill>
                  <a:schemeClr val="accent1"/>
                </a:solidFill>
              </a:defRPr>
            </a:lvl1pPr>
          </a:lstStyle>
          <a:p>
            <a:r>
              <a:rPr lang="fr-FR" dirty="0"/>
              <a:t>Modifiez le style du titre</a:t>
            </a:r>
          </a:p>
        </p:txBody>
      </p:sp>
      <p:pic>
        <p:nvPicPr>
          <p:cNvPr id="10" name="Picture 2" descr="MIPIM Asia">
            <a:extLst>
              <a:ext uri="{FF2B5EF4-FFF2-40B4-BE49-F238E27FC236}">
                <a16:creationId xmlns:a16="http://schemas.microsoft.com/office/drawing/2014/main" id="{9E058902-4853-44E7-8DED-52C05AE9DDE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1" grpId="0"/>
      <p:bldP spid="41" grpId="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6" name="Forme libre : forme 5">
            <a:extLst>
              <a:ext uri="{FF2B5EF4-FFF2-40B4-BE49-F238E27FC236}">
                <a16:creationId xmlns:a16="http://schemas.microsoft.com/office/drawing/2014/main" id="{7C8608DF-C04F-4841-B669-9060034E6078}"/>
              </a:ext>
            </a:extLst>
          </p:cNvPr>
          <p:cNvSpPr>
            <a:spLocks/>
          </p:cNvSpPr>
          <p:nvPr userDrawn="1"/>
        </p:nvSpPr>
        <p:spPr>
          <a:xfrm flipH="1">
            <a:off x="1417638" y="0"/>
            <a:ext cx="10774361" cy="6858000"/>
          </a:xfrm>
          <a:custGeom>
            <a:avLst/>
            <a:gdLst>
              <a:gd name="connsiteX0" fmla="*/ 10774361 w 10774361"/>
              <a:gd name="connsiteY0" fmla="*/ 0 h 6858000"/>
              <a:gd name="connsiteX1" fmla="*/ 5733143 w 10774361"/>
              <a:gd name="connsiteY1" fmla="*/ 0 h 6858000"/>
              <a:gd name="connsiteX2" fmla="*/ 4527704 w 10774361"/>
              <a:gd name="connsiteY2" fmla="*/ 0 h 6858000"/>
              <a:gd name="connsiteX3" fmla="*/ 4518704 w 10774361"/>
              <a:gd name="connsiteY3" fmla="*/ 0 h 6858000"/>
              <a:gd name="connsiteX4" fmla="*/ 2713418 w 10774361"/>
              <a:gd name="connsiteY4" fmla="*/ 0 h 6858000"/>
              <a:gd name="connsiteX5" fmla="*/ 0 w 10774361"/>
              <a:gd name="connsiteY5" fmla="*/ 0 h 6858000"/>
              <a:gd name="connsiteX6" fmla="*/ 0 w 10774361"/>
              <a:gd name="connsiteY6" fmla="*/ 6858000 h 6858000"/>
              <a:gd name="connsiteX7" fmla="*/ 2713418 w 10774361"/>
              <a:gd name="connsiteY7" fmla="*/ 6858000 h 6858000"/>
              <a:gd name="connsiteX8" fmla="*/ 4518704 w 10774361"/>
              <a:gd name="connsiteY8" fmla="*/ 6858000 h 6858000"/>
              <a:gd name="connsiteX9" fmla="*/ 4527704 w 10774361"/>
              <a:gd name="connsiteY9" fmla="*/ 6858000 h 6858000"/>
              <a:gd name="connsiteX10" fmla="*/ 5733143 w 10774361"/>
              <a:gd name="connsiteY10" fmla="*/ 6858000 h 6858000"/>
              <a:gd name="connsiteX11" fmla="*/ 7045711 w 10774361"/>
              <a:gd name="connsiteY11" fmla="*/ 6858000 h 6858000"/>
              <a:gd name="connsiteX12" fmla="*/ 7045711 w 10774361"/>
              <a:gd name="connsiteY12" fmla="*/ 3492500 h 6858000"/>
              <a:gd name="connsiteX13" fmla="*/ 10774361 w 10774361"/>
              <a:gd name="connsiteY1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74361" h="6858000">
                <a:moveTo>
                  <a:pt x="10774361" y="0"/>
                </a:moveTo>
                <a:lnTo>
                  <a:pt x="5733143" y="0"/>
                </a:lnTo>
                <a:lnTo>
                  <a:pt x="4527704" y="0"/>
                </a:lnTo>
                <a:lnTo>
                  <a:pt x="4518704" y="0"/>
                </a:lnTo>
                <a:lnTo>
                  <a:pt x="2713418" y="0"/>
                </a:lnTo>
                <a:lnTo>
                  <a:pt x="0" y="0"/>
                </a:lnTo>
                <a:lnTo>
                  <a:pt x="0" y="6858000"/>
                </a:lnTo>
                <a:lnTo>
                  <a:pt x="2713418" y="6858000"/>
                </a:lnTo>
                <a:lnTo>
                  <a:pt x="4518704" y="6858000"/>
                </a:lnTo>
                <a:lnTo>
                  <a:pt x="4527704" y="6858000"/>
                </a:lnTo>
                <a:lnTo>
                  <a:pt x="5733143" y="6858000"/>
                </a:lnTo>
                <a:lnTo>
                  <a:pt x="7045711" y="6858000"/>
                </a:lnTo>
                <a:lnTo>
                  <a:pt x="7045711" y="3492500"/>
                </a:lnTo>
                <a:cubicBezTo>
                  <a:pt x="7045711" y="1563646"/>
                  <a:pt x="8715085" y="0"/>
                  <a:pt x="10774361" y="0"/>
                </a:cubicBezTo>
                <a:close/>
              </a:path>
            </a:pathLst>
          </a:custGeom>
          <a:solidFill>
            <a:schemeClr val="bg1"/>
          </a:solidFill>
          <a:ln>
            <a:noFill/>
          </a:ln>
          <a:effectLst>
            <a:outerShdw blurRad="304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lvl1pPr>
              <a:defRPr>
                <a:solidFill>
                  <a:schemeClr val="accent1"/>
                </a:solidFill>
              </a:defRPr>
            </a:lvl1pPr>
          </a:lstStyle>
          <a:p>
            <a:fld id="{B5769449-2CD3-42A8-B4A5-6F9552BCD0EE}" type="slidenum">
              <a:rPr lang="fr-FR" smtClean="0"/>
              <a:pPr/>
              <a:t>‹N°›</a:t>
            </a:fld>
            <a:endParaRPr lang="fr-FR" dirty="0"/>
          </a:p>
        </p:txBody>
      </p:sp>
    </p:spTree>
    <p:extLst>
      <p:ext uri="{BB962C8B-B14F-4D97-AF65-F5344CB8AC3E}">
        <p14:creationId xmlns:p14="http://schemas.microsoft.com/office/powerpoint/2010/main" val="351278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ontent + 2 bullets">
    <p:spTree>
      <p:nvGrpSpPr>
        <p:cNvPr id="1" name=""/>
        <p:cNvGrpSpPr/>
        <p:nvPr/>
      </p:nvGrpSpPr>
      <p:grpSpPr>
        <a:xfrm>
          <a:off x="0" y="0"/>
          <a:ext cx="0" cy="0"/>
          <a:chOff x="0" y="0"/>
          <a:chExt cx="0" cy="0"/>
        </a:xfrm>
      </p:grpSpPr>
      <p:sp>
        <p:nvSpPr>
          <p:cNvPr id="13" name="Forme libre : forme 399">
            <a:extLst>
              <a:ext uri="{FF2B5EF4-FFF2-40B4-BE49-F238E27FC236}">
                <a16:creationId xmlns:a16="http://schemas.microsoft.com/office/drawing/2014/main" id="{00A01E76-2EED-4216-87DC-34B3AE3A34B4}"/>
              </a:ext>
            </a:extLst>
          </p:cNvPr>
          <p:cNvSpPr/>
          <p:nvPr userDrawn="1"/>
        </p:nvSpPr>
        <p:spPr>
          <a:xfrm>
            <a:off x="371474" y="2500352"/>
            <a:ext cx="11352213" cy="3849012"/>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457200" y="1441360"/>
            <a:ext cx="8559800" cy="498598"/>
          </a:xfrm>
        </p:spPr>
        <p:txBody>
          <a:bodyPr>
            <a:spAutoFit/>
          </a:bodyPr>
          <a:lstStyle>
            <a:lvl1pPr>
              <a:defRPr cap="all" baseline="0"/>
            </a:lvl1pPr>
          </a:lstStyle>
          <a:p>
            <a:r>
              <a:rPr lang="fr-FR" dirty="0"/>
              <a:t>Modifiez le style du titre</a:t>
            </a:r>
          </a:p>
        </p:txBody>
      </p:sp>
      <p:sp>
        <p:nvSpPr>
          <p:cNvPr id="14" name="Rectangle 13">
            <a:extLst>
              <a:ext uri="{FF2B5EF4-FFF2-40B4-BE49-F238E27FC236}">
                <a16:creationId xmlns:a16="http://schemas.microsoft.com/office/drawing/2014/main" id="{E1423C26-1D9B-4B3D-9508-71FC664533AC}"/>
              </a:ext>
            </a:extLst>
          </p:cNvPr>
          <p:cNvSpPr/>
          <p:nvPr userDrawn="1"/>
        </p:nvSpPr>
        <p:spPr>
          <a:xfrm>
            <a:off x="371474" y="2500352"/>
            <a:ext cx="82442" cy="384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76171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p:bldP spid="41" grpId="1"/>
      <p:bldP spid="14" grpId="0" animBg="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Shape 9"/>
        <p:cNvGrpSpPr/>
        <p:nvPr/>
      </p:nvGrpSpPr>
      <p:grpSpPr>
        <a:xfrm>
          <a:off x="0" y="0"/>
          <a:ext cx="0" cy="0"/>
          <a:chOff x="0" y="0"/>
          <a:chExt cx="0" cy="0"/>
        </a:xfrm>
      </p:grpSpPr>
      <p:sp>
        <p:nvSpPr>
          <p:cNvPr id="7" name="Shape 8"/>
          <p:cNvSpPr txBox="1">
            <a:spLocks noGrp="1"/>
          </p:cNvSpPr>
          <p:nvPr>
            <p:ph type="sldNum" idx="12"/>
          </p:nvPr>
        </p:nvSpPr>
        <p:spPr bwMode="auto">
          <a:xfrm>
            <a:off x="11488618" y="6469162"/>
            <a:ext cx="681317" cy="390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algn="r" eaLnBrk="1" hangingPunct="1">
              <a:defRPr sz="739" smtClean="0">
                <a:solidFill>
                  <a:schemeClr val="bg1"/>
                </a:solidFill>
                <a:sym typeface="Montserrat" pitchFamily="124" charset="0"/>
              </a:defRPr>
            </a:lvl1pPr>
          </a:lstStyle>
          <a:p>
            <a:pPr>
              <a:defRPr/>
            </a:pPr>
            <a:fld id="{466A50B6-B61E-4A7A-B459-D6050E1D14FD}" type="slidenum">
              <a:rPr lang="fr-FR" altLang="fr-FR" smtClean="0"/>
              <a:pPr>
                <a:defRPr/>
              </a:pPr>
              <a:t>‹N°›</a:t>
            </a:fld>
            <a:endParaRPr lang="fr-FR" altLang="fr-FR" dirty="0"/>
          </a:p>
        </p:txBody>
      </p:sp>
      <p:pic>
        <p:nvPicPr>
          <p:cNvPr id="8" name="Image 7">
            <a:extLst>
              <a:ext uri="{FF2B5EF4-FFF2-40B4-BE49-F238E27FC236}">
                <a16:creationId xmlns:a16="http://schemas.microsoft.com/office/drawing/2014/main" id="{A4F4100E-6052-8AB8-96AD-ABB68F9E7FE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3"/>
          </a:xfrm>
          <a:prstGeom prst="rect">
            <a:avLst/>
          </a:prstGeom>
        </p:spPr>
      </p:pic>
    </p:spTree>
    <p:extLst>
      <p:ext uri="{BB962C8B-B14F-4D97-AF65-F5344CB8AC3E}">
        <p14:creationId xmlns:p14="http://schemas.microsoft.com/office/powerpoint/2010/main" val="451245889"/>
      </p:ext>
    </p:extLst>
  </p:cSld>
  <p:clrMapOvr>
    <a:masterClrMapping/>
  </p:clrMapOvr>
  <p:extLst>
    <p:ext uri="{DCECCB84-F9BA-43D5-87BE-67443E8EF086}">
      <p15:sldGuideLst xmlns:p15="http://schemas.microsoft.com/office/powerpoint/2012/main">
        <p15:guide id="1" pos="381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HAPTER">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Shape 8"/>
          <p:cNvSpPr txBox="1">
            <a:spLocks noGrp="1"/>
          </p:cNvSpPr>
          <p:nvPr>
            <p:ph type="sldNum" idx="12"/>
          </p:nvPr>
        </p:nvSpPr>
        <p:spPr bwMode="auto">
          <a:xfrm>
            <a:off x="11488618" y="6469162"/>
            <a:ext cx="681317" cy="390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algn="r" eaLnBrk="1" hangingPunct="1">
              <a:defRPr sz="739" smtClean="0">
                <a:solidFill>
                  <a:schemeClr val="bg1"/>
                </a:solidFill>
                <a:sym typeface="Montserrat" pitchFamily="124" charset="0"/>
              </a:defRPr>
            </a:lvl1pPr>
          </a:lstStyle>
          <a:p>
            <a:pPr>
              <a:defRPr/>
            </a:pPr>
            <a:fld id="{466A50B6-B61E-4A7A-B459-D6050E1D14FD}" type="slidenum">
              <a:rPr lang="fr-FR" altLang="fr-FR" smtClean="0"/>
              <a:pPr>
                <a:defRPr/>
              </a:pPr>
              <a:t>‹N°›</a:t>
            </a:fld>
            <a:endParaRPr lang="fr-FR" altLang="fr-FR" dirty="0"/>
          </a:p>
        </p:txBody>
      </p:sp>
      <p:grpSp>
        <p:nvGrpSpPr>
          <p:cNvPr id="3" name="Groupe 2">
            <a:extLst>
              <a:ext uri="{FF2B5EF4-FFF2-40B4-BE49-F238E27FC236}">
                <a16:creationId xmlns:a16="http://schemas.microsoft.com/office/drawing/2014/main" id="{E1C84622-47F9-A748-952E-69F659EDB63F}"/>
              </a:ext>
            </a:extLst>
          </p:cNvPr>
          <p:cNvGrpSpPr/>
          <p:nvPr userDrawn="1"/>
        </p:nvGrpSpPr>
        <p:grpSpPr>
          <a:xfrm>
            <a:off x="598533" y="4023169"/>
            <a:ext cx="5359628" cy="2030137"/>
            <a:chOff x="367817" y="3732063"/>
            <a:chExt cx="1667358" cy="2030137"/>
          </a:xfrm>
        </p:grpSpPr>
        <p:sp>
          <p:nvSpPr>
            <p:cNvPr id="4" name="ZoneTexte 65">
              <a:extLst>
                <a:ext uri="{FF2B5EF4-FFF2-40B4-BE49-F238E27FC236}">
                  <a16:creationId xmlns:a16="http://schemas.microsoft.com/office/drawing/2014/main" id="{2A87093B-CF7F-F842-AED7-7273EE5B7B25}"/>
                </a:ext>
              </a:extLst>
            </p:cNvPr>
            <p:cNvSpPr txBox="1"/>
            <p:nvPr userDrawn="1"/>
          </p:nvSpPr>
          <p:spPr>
            <a:xfrm>
              <a:off x="367817" y="3732063"/>
              <a:ext cx="1053228" cy="430887"/>
            </a:xfrm>
            <a:prstGeom prst="rect">
              <a:avLst/>
            </a:prstGeom>
            <a:noFill/>
          </p:spPr>
          <p:txBody>
            <a:bodyPr wrap="none" lIns="0" tIns="0" rIns="0" bIns="0" rtlCol="0">
              <a:spAutoFit/>
            </a:bodyPr>
            <a:lstStyle/>
            <a:p>
              <a:pPr algn="l"/>
              <a:r>
                <a:rPr lang="fr-FR" sz="2800" b="1" dirty="0">
                  <a:solidFill>
                    <a:schemeClr val="accent5"/>
                  </a:solidFill>
                  <a:latin typeface="Century Gothic" panose="020B0502020202020204" pitchFamily="34" charset="0"/>
                  <a:cs typeface="CircularStdBook" panose="020B0604020101020102" pitchFamily="34" charset="0"/>
                </a:rPr>
                <a:t>6-7 DECEMBER 2022</a:t>
              </a:r>
            </a:p>
          </p:txBody>
        </p:sp>
        <p:sp>
          <p:nvSpPr>
            <p:cNvPr id="5" name="ZoneTexte 65">
              <a:extLst>
                <a:ext uri="{FF2B5EF4-FFF2-40B4-BE49-F238E27FC236}">
                  <a16:creationId xmlns:a16="http://schemas.microsoft.com/office/drawing/2014/main" id="{7BAD31CE-B750-7B43-806E-4F4E577FDA3B}"/>
                </a:ext>
              </a:extLst>
            </p:cNvPr>
            <p:cNvSpPr txBox="1"/>
            <p:nvPr userDrawn="1"/>
          </p:nvSpPr>
          <p:spPr>
            <a:xfrm>
              <a:off x="367817" y="4214879"/>
              <a:ext cx="979921" cy="276999"/>
            </a:xfrm>
            <a:prstGeom prst="rect">
              <a:avLst/>
            </a:prstGeom>
            <a:noFill/>
          </p:spPr>
          <p:txBody>
            <a:bodyPr wrap="none" lIns="0" tIns="0" rIns="0" bIns="0" rtlCol="0">
              <a:spAutoFit/>
            </a:bodyPr>
            <a:lstStyle/>
            <a:p>
              <a:pPr algn="l"/>
              <a:r>
                <a:rPr lang="fr-FR" sz="1800" b="0" dirty="0">
                  <a:solidFill>
                    <a:schemeClr val="tx1"/>
                  </a:solidFill>
                  <a:latin typeface="Century Gothic" panose="020B0502020202020204" pitchFamily="34" charset="0"/>
                  <a:cs typeface="CircularStdBook" panose="020B0604020101020102" pitchFamily="34" charset="0"/>
                </a:rPr>
                <a:t>GRAND HYATT HONG KONG</a:t>
              </a:r>
            </a:p>
          </p:txBody>
        </p:sp>
        <p:sp>
          <p:nvSpPr>
            <p:cNvPr id="6" name="ZoneTexte 65">
              <a:extLst>
                <a:ext uri="{FF2B5EF4-FFF2-40B4-BE49-F238E27FC236}">
                  <a16:creationId xmlns:a16="http://schemas.microsoft.com/office/drawing/2014/main" id="{771EF285-FFE1-BC4B-97B5-6B9881D8150E}"/>
                </a:ext>
              </a:extLst>
            </p:cNvPr>
            <p:cNvSpPr txBox="1"/>
            <p:nvPr userDrawn="1"/>
          </p:nvSpPr>
          <p:spPr>
            <a:xfrm>
              <a:off x="367817" y="4901800"/>
              <a:ext cx="1667358" cy="738664"/>
            </a:xfrm>
            <a:prstGeom prst="rect">
              <a:avLst/>
            </a:prstGeom>
            <a:noFill/>
          </p:spPr>
          <p:txBody>
            <a:bodyPr wrap="square" lIns="0" tIns="0" rIns="0" bIns="0" rtlCol="0">
              <a:spAutoFit/>
            </a:bodyPr>
            <a:lstStyle/>
            <a:p>
              <a:pPr algn="l"/>
              <a:r>
                <a:rPr lang="fr-FR" sz="2400" b="1" dirty="0">
                  <a:solidFill>
                    <a:srgbClr val="820050"/>
                  </a:solidFill>
                  <a:latin typeface="Century Gothic" panose="020B0502020202020204" pitchFamily="34" charset="0"/>
                  <a:cs typeface="CircularStdBook" panose="020B0604020101020102" pitchFamily="34" charset="0"/>
                </a:rPr>
                <a:t>The property leaders’ </a:t>
              </a:r>
            </a:p>
            <a:p>
              <a:pPr algn="l"/>
              <a:r>
                <a:rPr lang="fr-FR" sz="2400" b="1" dirty="0">
                  <a:solidFill>
                    <a:srgbClr val="820050"/>
                  </a:solidFill>
                  <a:latin typeface="Century Gothic" panose="020B0502020202020204" pitchFamily="34" charset="0"/>
                  <a:cs typeface="CircularStdBook" panose="020B0604020101020102" pitchFamily="34" charset="0"/>
                </a:rPr>
                <a:t>summit in Asia Pacific</a:t>
              </a:r>
            </a:p>
          </p:txBody>
        </p:sp>
        <p:cxnSp>
          <p:nvCxnSpPr>
            <p:cNvPr id="8" name="Connecteur droit 7">
              <a:extLst>
                <a:ext uri="{FF2B5EF4-FFF2-40B4-BE49-F238E27FC236}">
                  <a16:creationId xmlns:a16="http://schemas.microsoft.com/office/drawing/2014/main" id="{32D10471-9AE1-AF49-A710-B6E46363C51B}"/>
                </a:ext>
              </a:extLst>
            </p:cNvPr>
            <p:cNvCxnSpPr>
              <a:cxnSpLocks/>
            </p:cNvCxnSpPr>
            <p:nvPr userDrawn="1"/>
          </p:nvCxnSpPr>
          <p:spPr>
            <a:xfrm>
              <a:off x="367817" y="4799539"/>
              <a:ext cx="10306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07521BA-6865-F143-9DAC-CD53E873826E}"/>
                </a:ext>
              </a:extLst>
            </p:cNvPr>
            <p:cNvCxnSpPr>
              <a:cxnSpLocks/>
            </p:cNvCxnSpPr>
            <p:nvPr userDrawn="1"/>
          </p:nvCxnSpPr>
          <p:spPr>
            <a:xfrm>
              <a:off x="367817" y="5762200"/>
              <a:ext cx="1030681" cy="0"/>
            </a:xfrm>
            <a:prstGeom prst="line">
              <a:avLst/>
            </a:prstGeom>
            <a:ln w="28575">
              <a:solidFill>
                <a:srgbClr val="820050"/>
              </a:solidFill>
            </a:ln>
          </p:spPr>
          <p:style>
            <a:lnRef idx="1">
              <a:schemeClr val="accent1"/>
            </a:lnRef>
            <a:fillRef idx="0">
              <a:schemeClr val="accent1"/>
            </a:fillRef>
            <a:effectRef idx="0">
              <a:schemeClr val="accent1"/>
            </a:effectRef>
            <a:fontRef idx="minor">
              <a:schemeClr val="tx1"/>
            </a:fontRef>
          </p:style>
        </p:cxnSp>
      </p:grpSp>
      <p:pic>
        <p:nvPicPr>
          <p:cNvPr id="10" name="Graphique 9">
            <a:extLst>
              <a:ext uri="{FF2B5EF4-FFF2-40B4-BE49-F238E27FC236}">
                <a16:creationId xmlns:a16="http://schemas.microsoft.com/office/drawing/2014/main" id="{AF4E9022-7AC2-3F43-94B2-A7A5272F4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8666" y="1886806"/>
            <a:ext cx="4165601" cy="1542194"/>
          </a:xfrm>
          <a:prstGeom prst="rect">
            <a:avLst/>
          </a:prstGeom>
        </p:spPr>
      </p:pic>
      <p:pic>
        <p:nvPicPr>
          <p:cNvPr id="13" name="Image 12">
            <a:extLst>
              <a:ext uri="{FF2B5EF4-FFF2-40B4-BE49-F238E27FC236}">
                <a16:creationId xmlns:a16="http://schemas.microsoft.com/office/drawing/2014/main" id="{0AE1FAE9-16E3-704B-A971-2F2B1600702A}"/>
              </a:ext>
            </a:extLst>
          </p:cNvPr>
          <p:cNvPicPr>
            <a:picLocks noChangeAspect="1"/>
          </p:cNvPicPr>
          <p:nvPr userDrawn="1"/>
        </p:nvPicPr>
        <p:blipFill>
          <a:blip r:embed="rId5"/>
          <a:stretch>
            <a:fillRect/>
          </a:stretch>
        </p:blipFill>
        <p:spPr>
          <a:xfrm>
            <a:off x="2255066" y="1088152"/>
            <a:ext cx="6995686" cy="490036"/>
          </a:xfrm>
          <a:prstGeom prst="rect">
            <a:avLst/>
          </a:prstGeom>
        </p:spPr>
      </p:pic>
    </p:spTree>
    <p:extLst>
      <p:ext uri="{BB962C8B-B14F-4D97-AF65-F5344CB8AC3E}">
        <p14:creationId xmlns:p14="http://schemas.microsoft.com/office/powerpoint/2010/main" val="2831191182"/>
      </p:ext>
    </p:extLst>
  </p:cSld>
  <p:clrMapOvr>
    <a:masterClrMapping/>
  </p:clrMapOvr>
  <p:extLst>
    <p:ext uri="{DCECCB84-F9BA-43D5-87BE-67443E8EF086}">
      <p15:sldGuideLst xmlns:p15="http://schemas.microsoft.com/office/powerpoint/2012/main">
        <p15:guide id="1" pos="384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Shape 9"/>
        <p:cNvGrpSpPr/>
        <p:nvPr/>
      </p:nvGrpSpPr>
      <p:grpSpPr>
        <a:xfrm>
          <a:off x="0" y="0"/>
          <a:ext cx="0" cy="0"/>
          <a:chOff x="0" y="0"/>
          <a:chExt cx="0" cy="0"/>
        </a:xfrm>
      </p:grpSpPr>
      <p:pic>
        <p:nvPicPr>
          <p:cNvPr id="3" name="Image 2" descr="Une image contenant texte, signe, rue&#10;&#10;Description générée automatiquement">
            <a:extLst>
              <a:ext uri="{FF2B5EF4-FFF2-40B4-BE49-F238E27FC236}">
                <a16:creationId xmlns:a16="http://schemas.microsoft.com/office/drawing/2014/main" id="{9016CD58-0B96-B849-A547-0B713F39B7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593" y="0"/>
            <a:ext cx="12190412" cy="6858000"/>
          </a:xfrm>
          <a:prstGeom prst="rect">
            <a:avLst/>
          </a:prstGeom>
        </p:spPr>
      </p:pic>
    </p:spTree>
    <p:extLst>
      <p:ext uri="{BB962C8B-B14F-4D97-AF65-F5344CB8AC3E}">
        <p14:creationId xmlns:p14="http://schemas.microsoft.com/office/powerpoint/2010/main" val="2495444352"/>
      </p:ext>
    </p:extLst>
  </p:cSld>
  <p:clrMapOvr>
    <a:masterClrMapping/>
  </p:clrMapOvr>
  <p:extLst>
    <p:ext uri="{DCECCB84-F9BA-43D5-87BE-67443E8EF086}">
      <p15:sldGuideLst xmlns:p15="http://schemas.microsoft.com/office/powerpoint/2012/main">
        <p15:guide id="1" pos="384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 + 2 bullet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Forme libre : forme 399">
            <a:extLst>
              <a:ext uri="{FF2B5EF4-FFF2-40B4-BE49-F238E27FC236}">
                <a16:creationId xmlns:a16="http://schemas.microsoft.com/office/drawing/2014/main" id="{C935F939-2D0E-431B-BC2D-ECCD6BE52C4E}"/>
              </a:ext>
            </a:extLst>
          </p:cNvPr>
          <p:cNvSpPr/>
          <p:nvPr userDrawn="1"/>
        </p:nvSpPr>
        <p:spPr>
          <a:xfrm>
            <a:off x="371474" y="2500352"/>
            <a:ext cx="11352213" cy="3849012"/>
          </a:xfrm>
          <a:prstGeom prst="round1Rect">
            <a:avLst>
              <a:gd name="adj" fmla="val 15983"/>
            </a:avLst>
          </a:prstGeom>
          <a:solidFill>
            <a:schemeClr val="bg1"/>
          </a:solidFill>
          <a:ln w="3175">
            <a:no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12" name="Rectangle 11">
            <a:extLst>
              <a:ext uri="{FF2B5EF4-FFF2-40B4-BE49-F238E27FC236}">
                <a16:creationId xmlns:a16="http://schemas.microsoft.com/office/drawing/2014/main" id="{F7196AB5-2E06-44E6-AA5E-D59F228691C8}"/>
              </a:ext>
            </a:extLst>
          </p:cNvPr>
          <p:cNvSpPr/>
          <p:nvPr userDrawn="1"/>
        </p:nvSpPr>
        <p:spPr>
          <a:xfrm>
            <a:off x="371474" y="2500352"/>
            <a:ext cx="82442" cy="3848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738274" y="2944220"/>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 name="Espace réservé du pied de page 2">
            <a:extLst>
              <a:ext uri="{FF2B5EF4-FFF2-40B4-BE49-F238E27FC236}">
                <a16:creationId xmlns:a16="http://schemas.microsoft.com/office/drawing/2014/main" id="{3FAEA4FA-E52A-46B2-9ECE-BDB72BCADC6D}"/>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7C9253E3-2E51-4F6A-81E7-CA6395D0BBF8}"/>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39" name="Espace réservé du contenu 31">
            <a:extLst>
              <a:ext uri="{FF2B5EF4-FFF2-40B4-BE49-F238E27FC236}">
                <a16:creationId xmlns:a16="http://schemas.microsoft.com/office/drawing/2014/main" id="{25613DD4-F12F-43CC-97B7-1BEB26C18A0F}"/>
              </a:ext>
            </a:extLst>
          </p:cNvPr>
          <p:cNvSpPr>
            <a:spLocks noGrp="1"/>
          </p:cNvSpPr>
          <p:nvPr>
            <p:ph sz="quarter" idx="45"/>
          </p:nvPr>
        </p:nvSpPr>
        <p:spPr>
          <a:xfrm>
            <a:off x="738274" y="3951165"/>
            <a:ext cx="10985414" cy="2092988"/>
          </a:xfrm>
        </p:spPr>
        <p:txBody>
          <a:bodyPr numCol="3" spcCol="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410A0B3B-B948-48D7-ADAD-7844CBB79AB7}"/>
              </a:ext>
            </a:extLst>
          </p:cNvPr>
          <p:cNvSpPr>
            <a:spLocks noGrp="1"/>
          </p:cNvSpPr>
          <p:nvPr>
            <p:ph type="title"/>
          </p:nvPr>
        </p:nvSpPr>
        <p:spPr>
          <a:xfrm>
            <a:off x="457200" y="1441360"/>
            <a:ext cx="8559800" cy="498598"/>
          </a:xfrm>
        </p:spPr>
        <p:txBody>
          <a:bodyPr>
            <a:spAutoFit/>
          </a:bodyPr>
          <a:lstStyle>
            <a:lvl1pPr>
              <a:defRPr cap="all" baseline="0"/>
            </a:lvl1pPr>
          </a:lstStyle>
          <a:p>
            <a:r>
              <a:rPr lang="fr-FR" dirty="0"/>
              <a:t>Modifiez le style du titre</a:t>
            </a:r>
          </a:p>
        </p:txBody>
      </p:sp>
      <p:pic>
        <p:nvPicPr>
          <p:cNvPr id="15" name="Picture 2" descr="MIPIM Asia">
            <a:extLst>
              <a:ext uri="{FF2B5EF4-FFF2-40B4-BE49-F238E27FC236}">
                <a16:creationId xmlns:a16="http://schemas.microsoft.com/office/drawing/2014/main" id="{06C84ECC-58EC-45BE-8D4C-D15E1E83AAC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05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42" presetClass="path" presetSubtype="0" decel="100000" fill="hold" grpId="1" nodeType="withEffect">
                                  <p:stCondLst>
                                    <p:cond delay="0"/>
                                  </p:stCondLst>
                                  <p:iterate type="lt">
                                    <p:tmPct val="1579"/>
                                  </p:iterate>
                                  <p:childTnLst>
                                    <p:animMotion origin="layout" path="M 8.33333E-7 0.12291 L 8.33333E-7 4.44444E-6 " pathEditMode="relative" rAng="0" ptsTypes="AA">
                                      <p:cBhvr>
                                        <p:cTn id="9" dur="1000" fill="hold"/>
                                        <p:tgtEl>
                                          <p:spTgt spid="41"/>
                                        </p:tgtEl>
                                        <p:attrNameLst>
                                          <p:attrName>ppt_x</p:attrName>
                                          <p:attrName>ppt_y</p:attrName>
                                        </p:attrNameLst>
                                      </p:cBhvr>
                                      <p:rCtr x="0" y="-615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ppt_x"/>
                                          </p:val>
                                        </p:tav>
                                        <p:tav tm="100000">
                                          <p:val>
                                            <p:strVal val="#ppt_x"/>
                                          </p:val>
                                        </p:tav>
                                      </p:tavLst>
                                    </p:anim>
                                    <p:anim calcmode="lin" valueType="num">
                                      <p:cBhvr additive="base">
                                        <p:cTn id="13" dur="75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1" grpId="0"/>
      <p:bldP spid="41" grpId="1"/>
    </p:bldLst>
  </p:timing>
  <p:extLst>
    <p:ext uri="{DCECCB84-F9BA-43D5-87BE-67443E8EF086}">
      <p15:sldGuideLst xmlns:p15="http://schemas.microsoft.com/office/powerpoint/2012/main">
        <p15:guide id="1" pos="23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 + 2 bullets">
    <p:spTree>
      <p:nvGrpSpPr>
        <p:cNvPr id="1" name=""/>
        <p:cNvGrpSpPr/>
        <p:nvPr/>
      </p:nvGrpSpPr>
      <p:grpSpPr>
        <a:xfrm>
          <a:off x="0" y="0"/>
          <a:ext cx="0" cy="0"/>
          <a:chOff x="0" y="0"/>
          <a:chExt cx="0" cy="0"/>
        </a:xfrm>
      </p:grpSpPr>
      <p:sp>
        <p:nvSpPr>
          <p:cNvPr id="16" name="Forme libre : forme 399">
            <a:extLst>
              <a:ext uri="{FF2B5EF4-FFF2-40B4-BE49-F238E27FC236}">
                <a16:creationId xmlns:a16="http://schemas.microsoft.com/office/drawing/2014/main" id="{76D6C692-4B57-48F1-929E-5B88C66A799D}"/>
              </a:ext>
            </a:extLst>
          </p:cNvPr>
          <p:cNvSpPr/>
          <p:nvPr userDrawn="1"/>
        </p:nvSpPr>
        <p:spPr>
          <a:xfrm flipH="1">
            <a:off x="216690" y="2471777"/>
            <a:ext cx="11758613" cy="3849012"/>
          </a:xfrm>
          <a:prstGeom prst="round1Rect">
            <a:avLst>
              <a:gd name="adj" fmla="val 15983"/>
            </a:avLst>
          </a:prstGeom>
          <a:solidFill>
            <a:schemeClr val="bg1"/>
          </a:solidFill>
          <a:ln w="3175">
            <a:gradFill flip="none" rotWithShape="1">
              <a:gsLst>
                <a:gs pos="0">
                  <a:schemeClr val="accent1">
                    <a:lumMod val="40000"/>
                    <a:lumOff val="60000"/>
                  </a:schemeClr>
                </a:gs>
                <a:gs pos="8000">
                  <a:schemeClr val="bg1">
                    <a:alpha val="0"/>
                  </a:schemeClr>
                </a:gs>
              </a:gsLst>
              <a:lin ang="10200000" scaled="0"/>
              <a:tileRect/>
            </a:grad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73" name="Text Placeholder 80">
            <a:extLst>
              <a:ext uri="{FF2B5EF4-FFF2-40B4-BE49-F238E27FC236}">
                <a16:creationId xmlns:a16="http://schemas.microsoft.com/office/drawing/2014/main" id="{72DCFBCD-C99B-46F1-AD9E-5121229BBBD3}"/>
              </a:ext>
            </a:extLst>
          </p:cNvPr>
          <p:cNvSpPr>
            <a:spLocks noGrp="1"/>
          </p:cNvSpPr>
          <p:nvPr>
            <p:ph type="body" sz="quarter" idx="39" hasCustomPrompt="1"/>
          </p:nvPr>
        </p:nvSpPr>
        <p:spPr>
          <a:xfrm>
            <a:off x="1980206" y="2932595"/>
            <a:ext cx="4115793" cy="720197"/>
          </a:xfrm>
          <a:prstGeom prst="rect">
            <a:avLst/>
          </a:prstGeom>
          <a:noFill/>
        </p:spPr>
        <p:txBody>
          <a:bodyPr wrap="square" lIns="0" tIns="0" rIns="0" bIns="0" rtlCol="0">
            <a:spAutoFit/>
          </a:bodyPr>
          <a:lstStyle>
            <a:lvl1pPr marL="0" indent="0">
              <a:buNone/>
              <a:defRPr lang="da-DK" sz="2600" b="1" dirty="0">
                <a:solidFill>
                  <a:schemeClr val="accent1"/>
                </a:solidFill>
                <a:latin typeface="Century Gothic" panose="020B0502020202020204" pitchFamily="34" charset="0"/>
                <a:cs typeface="Circular Std Medium" panose="020B0604020101010102" pitchFamily="34" charset="0"/>
              </a:defRPr>
            </a:lvl1pPr>
          </a:lstStyle>
          <a:p>
            <a:pPr marL="0" lvl="0"/>
            <a:r>
              <a:rPr lang="da-DK" dirty="0"/>
              <a:t>Etiam molestie lacus ut dui scelerisque lacinia</a:t>
            </a:r>
          </a:p>
        </p:txBody>
      </p:sp>
      <p:sp>
        <p:nvSpPr>
          <p:cNvPr id="37" name="Ellipse 479">
            <a:extLst>
              <a:ext uri="{FF2B5EF4-FFF2-40B4-BE49-F238E27FC236}">
                <a16:creationId xmlns:a16="http://schemas.microsoft.com/office/drawing/2014/main" id="{FAB9BE59-8D21-456F-80D5-1554D64B0B3A}"/>
              </a:ext>
            </a:extLst>
          </p:cNvPr>
          <p:cNvSpPr/>
          <p:nvPr userDrawn="1"/>
        </p:nvSpPr>
        <p:spPr>
          <a:xfrm>
            <a:off x="738608" y="2886197"/>
            <a:ext cx="810952" cy="810950"/>
          </a:xfrm>
          <a:prstGeom prst="ellipse">
            <a:avLst/>
          </a:prstGeom>
          <a:solidFill>
            <a:schemeClr val="bg1"/>
          </a:solidFill>
          <a:ln w="3175">
            <a:gradFill flip="none" rotWithShape="1">
              <a:gsLst>
                <a:gs pos="0">
                  <a:schemeClr val="accent1">
                    <a:lumMod val="50000"/>
                  </a:schemeClr>
                </a:gs>
                <a:gs pos="100000">
                  <a:schemeClr val="accent1">
                    <a:lumMod val="60000"/>
                    <a:lumOff val="40000"/>
                  </a:schemeClr>
                </a:gs>
              </a:gsLst>
              <a:lin ang="189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pied de page 2">
            <a:extLst>
              <a:ext uri="{FF2B5EF4-FFF2-40B4-BE49-F238E27FC236}">
                <a16:creationId xmlns:a16="http://schemas.microsoft.com/office/drawing/2014/main" id="{3F7A64B6-196F-467A-953B-C6851F4055C6}"/>
              </a:ext>
            </a:extLst>
          </p:cNvPr>
          <p:cNvSpPr>
            <a:spLocks noGrp="1"/>
          </p:cNvSpPr>
          <p:nvPr>
            <p:ph type="ftr" sz="quarter" idx="42"/>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F83D0D47-A5B4-470E-8557-D03BDD282B17}"/>
              </a:ext>
            </a:extLst>
          </p:cNvPr>
          <p:cNvSpPr>
            <a:spLocks noGrp="1"/>
          </p:cNvSpPr>
          <p:nvPr>
            <p:ph type="sldNum" sz="quarter" idx="43"/>
          </p:nvPr>
        </p:nvSpPr>
        <p:spPr/>
        <p:txBody>
          <a:bodyPr/>
          <a:lstStyle/>
          <a:p>
            <a:fld id="{B5769449-2CD3-42A8-B4A5-6F9552BCD0EE}" type="slidenum">
              <a:rPr lang="fr-FR" smtClean="0"/>
              <a:pPr/>
              <a:t>‹N°›</a:t>
            </a:fld>
            <a:endParaRPr lang="fr-FR" dirty="0"/>
          </a:p>
        </p:txBody>
      </p:sp>
      <p:sp>
        <p:nvSpPr>
          <p:cNvPr id="40" name="Espace réservé du contenu 31">
            <a:extLst>
              <a:ext uri="{FF2B5EF4-FFF2-40B4-BE49-F238E27FC236}">
                <a16:creationId xmlns:a16="http://schemas.microsoft.com/office/drawing/2014/main" id="{F3227D19-46E7-4E42-A82E-5834C697C907}"/>
              </a:ext>
            </a:extLst>
          </p:cNvPr>
          <p:cNvSpPr>
            <a:spLocks noGrp="1"/>
          </p:cNvSpPr>
          <p:nvPr>
            <p:ph sz="quarter" idx="45"/>
          </p:nvPr>
        </p:nvSpPr>
        <p:spPr>
          <a:xfrm>
            <a:off x="738274" y="3939540"/>
            <a:ext cx="10985414" cy="2092988"/>
          </a:xfrm>
        </p:spPr>
        <p:txBody>
          <a:bodyPr numCol="3" spcCol="36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2" name="Titre 34">
            <a:extLst>
              <a:ext uri="{FF2B5EF4-FFF2-40B4-BE49-F238E27FC236}">
                <a16:creationId xmlns:a16="http://schemas.microsoft.com/office/drawing/2014/main" id="{14BD880D-AE57-4B52-8C93-BCDDE7090385}"/>
              </a:ext>
            </a:extLst>
          </p:cNvPr>
          <p:cNvSpPr>
            <a:spLocks noGrp="1"/>
          </p:cNvSpPr>
          <p:nvPr>
            <p:ph type="title"/>
          </p:nvPr>
        </p:nvSpPr>
        <p:spPr>
          <a:xfrm>
            <a:off x="457200" y="1441360"/>
            <a:ext cx="8559800" cy="793272"/>
          </a:xfrm>
        </p:spPr>
        <p:txBody>
          <a:bodyPr/>
          <a:lstStyle/>
          <a:p>
            <a:r>
              <a:rPr lang="fr-FR" dirty="0"/>
              <a:t>Modifiez le style du titre</a:t>
            </a:r>
          </a:p>
        </p:txBody>
      </p:sp>
    </p:spTree>
    <p:extLst>
      <p:ext uri="{BB962C8B-B14F-4D97-AF65-F5344CB8AC3E}">
        <p14:creationId xmlns:p14="http://schemas.microsoft.com/office/powerpoint/2010/main" val="147323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 + Big Image">
    <p:spTree>
      <p:nvGrpSpPr>
        <p:cNvPr id="1" name=""/>
        <p:cNvGrpSpPr/>
        <p:nvPr/>
      </p:nvGrpSpPr>
      <p:grpSpPr>
        <a:xfrm>
          <a:off x="0" y="0"/>
          <a:ext cx="0" cy="0"/>
          <a:chOff x="0" y="0"/>
          <a:chExt cx="0" cy="0"/>
        </a:xfrm>
      </p:grpSpPr>
      <p:sp>
        <p:nvSpPr>
          <p:cNvPr id="12" name="Forme libre : forme 399">
            <a:extLst>
              <a:ext uri="{FF2B5EF4-FFF2-40B4-BE49-F238E27FC236}">
                <a16:creationId xmlns:a16="http://schemas.microsoft.com/office/drawing/2014/main" id="{88AB5AB1-D727-48F3-A9BF-9DF85E2C70F9}"/>
              </a:ext>
            </a:extLst>
          </p:cNvPr>
          <p:cNvSpPr/>
          <p:nvPr userDrawn="1"/>
        </p:nvSpPr>
        <p:spPr>
          <a:xfrm flipH="1">
            <a:off x="216690" y="2471777"/>
            <a:ext cx="11758613" cy="3849012"/>
          </a:xfrm>
          <a:prstGeom prst="round1Rect">
            <a:avLst>
              <a:gd name="adj" fmla="val 15983"/>
            </a:avLst>
          </a:prstGeom>
          <a:solidFill>
            <a:schemeClr val="bg1"/>
          </a:solidFill>
          <a:ln w="3175">
            <a:gradFill flip="none" rotWithShape="1">
              <a:gsLst>
                <a:gs pos="0">
                  <a:schemeClr val="accent1">
                    <a:lumMod val="40000"/>
                    <a:lumOff val="60000"/>
                  </a:schemeClr>
                </a:gs>
                <a:gs pos="8000">
                  <a:schemeClr val="bg1">
                    <a:alpha val="0"/>
                  </a:schemeClr>
                </a:gs>
              </a:gsLst>
              <a:lin ang="10200000" scaled="0"/>
              <a:tileRect/>
            </a:gradFill>
          </a:ln>
          <a:effectLst>
            <a:outerShdw blurRad="254000" dist="38100" dir="162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p>
        </p:txBody>
      </p:sp>
      <p:sp>
        <p:nvSpPr>
          <p:cNvPr id="4" name="Picture Placeholder 3">
            <a:extLst>
              <a:ext uri="{FF2B5EF4-FFF2-40B4-BE49-F238E27FC236}">
                <a16:creationId xmlns:a16="http://schemas.microsoft.com/office/drawing/2014/main" id="{83DC03E6-D882-4D63-A6CE-8EB5B69B9A8D}"/>
              </a:ext>
            </a:extLst>
          </p:cNvPr>
          <p:cNvSpPr>
            <a:spLocks noGrp="1"/>
          </p:cNvSpPr>
          <p:nvPr>
            <p:ph type="pic" sz="quarter" idx="39"/>
          </p:nvPr>
        </p:nvSpPr>
        <p:spPr>
          <a:xfrm>
            <a:off x="4824461" y="2503626"/>
            <a:ext cx="7150846" cy="4354374"/>
          </a:xfrm>
          <a:prstGeom prst="rect">
            <a:avLst/>
          </a:prstGeom>
        </p:spPr>
        <p:txBody>
          <a:bodyPr vert="horz" lIns="91440" tIns="45720" rIns="91440" bIns="45720" rtlCol="0" anchor="ctr">
            <a:normAutofit/>
          </a:bodyPr>
          <a:lstStyle>
            <a:lvl1pPr>
              <a:defRPr lang="pt-BR" sz="1400">
                <a:solidFill>
                  <a:schemeClr val="accent1"/>
                </a:solidFill>
                <a:latin typeface="Century Gothic" panose="020B0502020202020204" pitchFamily="34" charset="0"/>
              </a:defRPr>
            </a:lvl1pPr>
          </a:lstStyle>
          <a:p>
            <a:pPr marL="0" lvl="0" indent="0" algn="ctr">
              <a:buNone/>
            </a:pPr>
            <a:endParaRPr lang="pt-BR"/>
          </a:p>
        </p:txBody>
      </p:sp>
      <p:sp>
        <p:nvSpPr>
          <p:cNvPr id="3" name="Espace réservé du pied de page 2">
            <a:extLst>
              <a:ext uri="{FF2B5EF4-FFF2-40B4-BE49-F238E27FC236}">
                <a16:creationId xmlns:a16="http://schemas.microsoft.com/office/drawing/2014/main" id="{1FC1DD83-B74E-4A19-97EB-43CD4663607F}"/>
              </a:ext>
            </a:extLst>
          </p:cNvPr>
          <p:cNvSpPr>
            <a:spLocks noGrp="1"/>
          </p:cNvSpPr>
          <p:nvPr>
            <p:ph type="ftr" sz="quarter" idx="41"/>
          </p:nvPr>
        </p:nvSpPr>
        <p:spPr/>
        <p:txBody>
          <a:bodyPr/>
          <a:lstStyle/>
          <a:p>
            <a:r>
              <a:rPr lang="fr-FR" dirty="0"/>
              <a:t>MIPIM ASIA 2022</a:t>
            </a:r>
          </a:p>
        </p:txBody>
      </p:sp>
      <p:sp>
        <p:nvSpPr>
          <p:cNvPr id="5" name="Espace réservé du numéro de diapositive 4">
            <a:extLst>
              <a:ext uri="{FF2B5EF4-FFF2-40B4-BE49-F238E27FC236}">
                <a16:creationId xmlns:a16="http://schemas.microsoft.com/office/drawing/2014/main" id="{58E78DAC-0BA7-4DBC-804C-989A2CF54300}"/>
              </a:ext>
            </a:extLst>
          </p:cNvPr>
          <p:cNvSpPr>
            <a:spLocks noGrp="1"/>
          </p:cNvSpPr>
          <p:nvPr>
            <p:ph type="sldNum" sz="quarter" idx="42"/>
          </p:nvPr>
        </p:nvSpPr>
        <p:spPr/>
        <p:txBody>
          <a:bodyPr/>
          <a:lstStyle/>
          <a:p>
            <a:fld id="{B5769449-2CD3-42A8-B4A5-6F9552BCD0EE}" type="slidenum">
              <a:rPr lang="fr-FR" smtClean="0"/>
              <a:pPr/>
              <a:t>‹N°›</a:t>
            </a:fld>
            <a:endParaRPr lang="fr-FR" dirty="0"/>
          </a:p>
        </p:txBody>
      </p:sp>
      <p:sp>
        <p:nvSpPr>
          <p:cNvPr id="29" name="Espace réservé du texte 28">
            <a:extLst>
              <a:ext uri="{FF2B5EF4-FFF2-40B4-BE49-F238E27FC236}">
                <a16:creationId xmlns:a16="http://schemas.microsoft.com/office/drawing/2014/main" id="{3F82B95B-85E3-4B49-B0C3-81DC403E79C9}"/>
              </a:ext>
            </a:extLst>
          </p:cNvPr>
          <p:cNvSpPr>
            <a:spLocks noGrp="1"/>
          </p:cNvSpPr>
          <p:nvPr>
            <p:ph type="body" sz="quarter" idx="43"/>
          </p:nvPr>
        </p:nvSpPr>
        <p:spPr>
          <a:xfrm>
            <a:off x="692150" y="2949575"/>
            <a:ext cx="3430588" cy="32004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1" name="Titre 34">
            <a:extLst>
              <a:ext uri="{FF2B5EF4-FFF2-40B4-BE49-F238E27FC236}">
                <a16:creationId xmlns:a16="http://schemas.microsoft.com/office/drawing/2014/main" id="{6E347699-15F3-4E35-B6C6-B9C377E1B5A0}"/>
              </a:ext>
            </a:extLst>
          </p:cNvPr>
          <p:cNvSpPr>
            <a:spLocks noGrp="1"/>
          </p:cNvSpPr>
          <p:nvPr>
            <p:ph type="title"/>
          </p:nvPr>
        </p:nvSpPr>
        <p:spPr>
          <a:xfrm>
            <a:off x="457200" y="1441360"/>
            <a:ext cx="8559800" cy="793272"/>
          </a:xfrm>
        </p:spPr>
        <p:txBody>
          <a:bodyPr/>
          <a:lstStyle/>
          <a:p>
            <a:r>
              <a:rPr lang="fr-FR" dirty="0"/>
              <a:t>Modifiez le style du titre</a:t>
            </a:r>
          </a:p>
        </p:txBody>
      </p:sp>
    </p:spTree>
    <p:extLst>
      <p:ext uri="{BB962C8B-B14F-4D97-AF65-F5344CB8AC3E}">
        <p14:creationId xmlns:p14="http://schemas.microsoft.com/office/powerpoint/2010/main" val="174791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p>
            <a:fld id="{B5769449-2CD3-42A8-B4A5-6F9552BCD0EE}" type="slidenum">
              <a:rPr lang="fr-FR" smtClean="0"/>
              <a:pPr/>
              <a:t>‹N°›</a:t>
            </a:fld>
            <a:endParaRPr lang="fr-FR" dirty="0"/>
          </a:p>
        </p:txBody>
      </p:sp>
    </p:spTree>
    <p:extLst>
      <p:ext uri="{BB962C8B-B14F-4D97-AF65-F5344CB8AC3E}">
        <p14:creationId xmlns:p14="http://schemas.microsoft.com/office/powerpoint/2010/main" val="48014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8_Blank">
    <p:bg>
      <p:bgPr>
        <a:solidFill>
          <a:schemeClr val="accent1"/>
        </a:solid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Tree>
    <p:extLst>
      <p:ext uri="{BB962C8B-B14F-4D97-AF65-F5344CB8AC3E}">
        <p14:creationId xmlns:p14="http://schemas.microsoft.com/office/powerpoint/2010/main" val="42455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DA9E9A91-ADC8-4E73-8D8A-690D532184D4}"/>
              </a:ext>
            </a:extLst>
          </p:cNvPr>
          <p:cNvSpPr>
            <a:spLocks noGrp="1"/>
          </p:cNvSpPr>
          <p:nvPr>
            <p:ph type="ftr" sz="quarter" idx="39"/>
          </p:nvPr>
        </p:nvSpPr>
        <p:spPr>
          <a:xfrm>
            <a:off x="479425" y="6427380"/>
            <a:ext cx="4114800" cy="365125"/>
          </a:xfrm>
        </p:spPr>
        <p:txBody>
          <a:bodyPr/>
          <a:lstStyle/>
          <a:p>
            <a:r>
              <a:rPr lang="fr-FR" dirty="0"/>
              <a:t>MIPIM ASIA 2022</a:t>
            </a:r>
          </a:p>
        </p:txBody>
      </p:sp>
      <p:sp>
        <p:nvSpPr>
          <p:cNvPr id="3" name="Espace réservé du numéro de diapositive 4">
            <a:extLst>
              <a:ext uri="{FF2B5EF4-FFF2-40B4-BE49-F238E27FC236}">
                <a16:creationId xmlns:a16="http://schemas.microsoft.com/office/drawing/2014/main" id="{C2235C0D-4194-4A90-8A7E-303B47D0030F}"/>
              </a:ext>
            </a:extLst>
          </p:cNvPr>
          <p:cNvSpPr>
            <a:spLocks noGrp="1"/>
          </p:cNvSpPr>
          <p:nvPr>
            <p:ph type="sldNum" sz="quarter" idx="40"/>
          </p:nvPr>
        </p:nvSpPr>
        <p:spPr>
          <a:xfrm>
            <a:off x="8980488" y="6427380"/>
            <a:ext cx="2743200" cy="365125"/>
          </a:xfrm>
        </p:spPr>
        <p:txBody>
          <a:bodyPr/>
          <a:lstStyle/>
          <a:p>
            <a:fld id="{B5769449-2CD3-42A8-B4A5-6F9552BCD0EE}" type="slidenum">
              <a:rPr lang="fr-FR" smtClean="0"/>
              <a:pPr/>
              <a:t>‹N°›</a:t>
            </a:fld>
            <a:endParaRPr lang="fr-FR" dirty="0"/>
          </a:p>
        </p:txBody>
      </p:sp>
      <p:pic>
        <p:nvPicPr>
          <p:cNvPr id="7" name="Picture 2" descr="MIPIM Asia">
            <a:extLst>
              <a:ext uri="{FF2B5EF4-FFF2-40B4-BE49-F238E27FC236}">
                <a16:creationId xmlns:a16="http://schemas.microsoft.com/office/drawing/2014/main" id="{04C3474F-1A73-45D7-9C5D-954B829481A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08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0.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70E1444-D2CA-4316-BB34-D02C8498D607}"/>
              </a:ext>
            </a:extLst>
          </p:cNvPr>
          <p:cNvSpPr>
            <a:spLocks noGrp="1"/>
          </p:cNvSpPr>
          <p:nvPr>
            <p:ph type="title"/>
          </p:nvPr>
        </p:nvSpPr>
        <p:spPr>
          <a:xfrm>
            <a:off x="457200" y="1549788"/>
            <a:ext cx="11266488" cy="1325563"/>
          </a:xfrm>
          <a:prstGeom prst="rect">
            <a:avLst/>
          </a:prstGeom>
          <a:noFill/>
        </p:spPr>
        <p:txBody>
          <a:bodyPr vert="horz" lIns="0" tIns="0" rIns="0" bIns="0" rtlCol="0" anchor="t" anchorCtr="0">
            <a:normAutofit/>
          </a:bodyPr>
          <a:lstStyle/>
          <a:p>
            <a:r>
              <a:rPr lang="fr-FR" dirty="0"/>
              <a:t>Modifiez le style du titre</a:t>
            </a:r>
          </a:p>
        </p:txBody>
      </p:sp>
      <p:sp>
        <p:nvSpPr>
          <p:cNvPr id="5" name="Espace réservé du pied de page 4">
            <a:extLst>
              <a:ext uri="{FF2B5EF4-FFF2-40B4-BE49-F238E27FC236}">
                <a16:creationId xmlns:a16="http://schemas.microsoft.com/office/drawing/2014/main" id="{2F64DE12-D766-4607-83FD-5FCF7E7E752E}"/>
              </a:ext>
            </a:extLst>
          </p:cNvPr>
          <p:cNvSpPr>
            <a:spLocks noGrp="1"/>
          </p:cNvSpPr>
          <p:nvPr>
            <p:ph type="ftr" sz="quarter" idx="3"/>
          </p:nvPr>
        </p:nvSpPr>
        <p:spPr>
          <a:xfrm>
            <a:off x="479425" y="6427380"/>
            <a:ext cx="4114800" cy="365125"/>
          </a:xfrm>
          <a:prstGeom prst="rect">
            <a:avLst/>
          </a:prstGeom>
        </p:spPr>
        <p:txBody>
          <a:bodyPr vert="horz" lIns="0" tIns="0" rIns="0" bIns="0" rtlCol="0" anchor="ctr"/>
          <a:lstStyle>
            <a:lvl1pPr algn="l">
              <a:defRPr sz="1000">
                <a:solidFill>
                  <a:schemeClr val="bg1"/>
                </a:solidFill>
                <a:latin typeface="Century Gothic" panose="020B0502020202020204" pitchFamily="34" charset="0"/>
              </a:defRPr>
            </a:lvl1pPr>
          </a:lstStyle>
          <a:p>
            <a:r>
              <a:rPr lang="fr-FR" dirty="0"/>
              <a:t>MIPIM ASIA 2022</a:t>
            </a:r>
          </a:p>
        </p:txBody>
      </p:sp>
      <p:sp>
        <p:nvSpPr>
          <p:cNvPr id="6" name="Espace réservé du numéro de diapositive 5">
            <a:extLst>
              <a:ext uri="{FF2B5EF4-FFF2-40B4-BE49-F238E27FC236}">
                <a16:creationId xmlns:a16="http://schemas.microsoft.com/office/drawing/2014/main" id="{2742DFF0-965B-40D3-B241-223B7DB788F8}"/>
              </a:ext>
            </a:extLst>
          </p:cNvPr>
          <p:cNvSpPr>
            <a:spLocks noGrp="1"/>
          </p:cNvSpPr>
          <p:nvPr>
            <p:ph type="sldNum" sz="quarter" idx="4"/>
          </p:nvPr>
        </p:nvSpPr>
        <p:spPr>
          <a:xfrm>
            <a:off x="8980488" y="6427380"/>
            <a:ext cx="2743200" cy="365125"/>
          </a:xfrm>
          <a:prstGeom prst="rect">
            <a:avLst/>
          </a:prstGeom>
        </p:spPr>
        <p:txBody>
          <a:bodyPr vert="horz" lIns="0" tIns="0" rIns="0" bIns="0" rtlCol="0" anchor="ctr"/>
          <a:lstStyle>
            <a:lvl1pPr algn="r">
              <a:defRPr sz="1000">
                <a:solidFill>
                  <a:schemeClr val="bg1"/>
                </a:solidFill>
                <a:latin typeface="Century Gothic" panose="020B0502020202020204" pitchFamily="34" charset="0"/>
              </a:defRPr>
            </a:lvl1pPr>
          </a:lstStyle>
          <a:p>
            <a:fld id="{B5769449-2CD3-42A8-B4A5-6F9552BCD0EE}" type="slidenum">
              <a:rPr lang="fr-FR" smtClean="0"/>
              <a:pPr/>
              <a:t>‹N°›</a:t>
            </a:fld>
            <a:endParaRPr lang="fr-FR" dirty="0"/>
          </a:p>
        </p:txBody>
      </p:sp>
      <p:sp>
        <p:nvSpPr>
          <p:cNvPr id="37" name="Espace réservé du texte 36">
            <a:extLst>
              <a:ext uri="{FF2B5EF4-FFF2-40B4-BE49-F238E27FC236}">
                <a16:creationId xmlns:a16="http://schemas.microsoft.com/office/drawing/2014/main" id="{A79E6643-B04C-4ED1-8E7B-1855C88E9EEC}"/>
              </a:ext>
            </a:extLst>
          </p:cNvPr>
          <p:cNvSpPr>
            <a:spLocks noGrp="1"/>
          </p:cNvSpPr>
          <p:nvPr>
            <p:ph type="body" idx="1"/>
          </p:nvPr>
        </p:nvSpPr>
        <p:spPr>
          <a:xfrm>
            <a:off x="466725" y="3010288"/>
            <a:ext cx="11258550" cy="2913063"/>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26" name="Picture 2" descr="MIPIM Asia">
            <a:extLst>
              <a:ext uri="{FF2B5EF4-FFF2-40B4-BE49-F238E27FC236}">
                <a16:creationId xmlns:a16="http://schemas.microsoft.com/office/drawing/2014/main" id="{7A7E8B71-E3DE-40FD-AB72-00722A03EEC2}"/>
              </a:ext>
            </a:extLst>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213628"/>
      </p:ext>
    </p:extLst>
  </p:cSld>
  <p:clrMap bg1="lt1" tx1="dk1" bg2="lt2" tx2="dk2" accent1="accent1" accent2="accent2" accent3="accent3" accent4="accent4" accent5="accent5" accent6="accent6" hlink="hlink" folHlink="folHlink"/>
  <p:sldLayoutIdLst>
    <p:sldLayoutId id="2147483648" r:id="rId1"/>
    <p:sldLayoutId id="2147483700" r:id="rId2"/>
    <p:sldLayoutId id="2147483719" r:id="rId3"/>
    <p:sldLayoutId id="2147483718" r:id="rId4"/>
    <p:sldLayoutId id="2147483701" r:id="rId5"/>
    <p:sldLayoutId id="2147483703" r:id="rId6"/>
    <p:sldLayoutId id="2147483711" r:id="rId7"/>
    <p:sldLayoutId id="2147483715" r:id="rId8"/>
    <p:sldLayoutId id="2147483716" r:id="rId9"/>
    <p:sldLayoutId id="2147483717" r:id="rId10"/>
    <p:sldLayoutId id="2147483723" r:id="rId11"/>
    <p:sldLayoutId id="2147483724" r:id="rId12"/>
    <p:sldLayoutId id="2147483712" r:id="rId13"/>
    <p:sldLayoutId id="2147483721" r:id="rId14"/>
    <p:sldLayoutId id="2147483742" r:id="rId15"/>
  </p:sldLayoutIdLst>
  <p:hf hdr="0" dt="0"/>
  <p:txStyles>
    <p:titleStyle>
      <a:lvl1pPr algn="l" defTabSz="914400"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82FF"/>
          </p15:clr>
        </p15:guide>
        <p15:guide id="2" pos="7680" userDrawn="1">
          <p15:clr>
            <a:srgbClr val="FF82FF"/>
          </p15:clr>
        </p15:guide>
        <p15:guide id="3" pos="302" userDrawn="1">
          <p15:clr>
            <a:srgbClr val="FF82FF"/>
          </p15:clr>
        </p15:guide>
        <p15:guide id="4" pos="802" userDrawn="1">
          <p15:clr>
            <a:srgbClr val="FF82FF"/>
          </p15:clr>
        </p15:guide>
        <p15:guide id="5" pos="893" userDrawn="1">
          <p15:clr>
            <a:srgbClr val="FF82FF"/>
          </p15:clr>
        </p15:guide>
        <p15:guide id="6" pos="1400" userDrawn="1">
          <p15:clr>
            <a:srgbClr val="FF82FF"/>
          </p15:clr>
        </p15:guide>
        <p15:guide id="7" pos="1491" userDrawn="1">
          <p15:clr>
            <a:srgbClr val="FF82FF"/>
          </p15:clr>
        </p15:guide>
        <p15:guide id="8" pos="1999" userDrawn="1">
          <p15:clr>
            <a:srgbClr val="FF82FF"/>
          </p15:clr>
        </p15:guide>
        <p15:guide id="9" pos="2090" userDrawn="1">
          <p15:clr>
            <a:srgbClr val="FF82FF"/>
          </p15:clr>
        </p15:guide>
        <p15:guide id="10" pos="2597" userDrawn="1">
          <p15:clr>
            <a:srgbClr val="FF82FF"/>
          </p15:clr>
        </p15:guide>
        <p15:guide id="11" pos="2688" userDrawn="1">
          <p15:clr>
            <a:srgbClr val="FF82FF"/>
          </p15:clr>
        </p15:guide>
        <p15:guide id="12" pos="3196" userDrawn="1">
          <p15:clr>
            <a:srgbClr val="FF82FF"/>
          </p15:clr>
        </p15:guide>
        <p15:guide id="13" pos="3286" userDrawn="1">
          <p15:clr>
            <a:srgbClr val="FF82FF"/>
          </p15:clr>
        </p15:guide>
        <p15:guide id="14" pos="3794" userDrawn="1">
          <p15:clr>
            <a:srgbClr val="FF82FF"/>
          </p15:clr>
        </p15:guide>
        <p15:guide id="15" pos="3885" userDrawn="1">
          <p15:clr>
            <a:srgbClr val="FF82FF"/>
          </p15:clr>
        </p15:guide>
        <p15:guide id="16" pos="4393" userDrawn="1">
          <p15:clr>
            <a:srgbClr val="FF82FF"/>
          </p15:clr>
        </p15:guide>
        <p15:guide id="17" pos="4483" userDrawn="1">
          <p15:clr>
            <a:srgbClr val="FF82FF"/>
          </p15:clr>
        </p15:guide>
        <p15:guide id="18" pos="4991" userDrawn="1">
          <p15:clr>
            <a:srgbClr val="FF82FF"/>
          </p15:clr>
        </p15:guide>
        <p15:guide id="19" pos="5110" userDrawn="1">
          <p15:clr>
            <a:srgbClr val="FF82FF"/>
          </p15:clr>
        </p15:guide>
        <p15:guide id="20" pos="5609" userDrawn="1">
          <p15:clr>
            <a:srgbClr val="FF82FF"/>
          </p15:clr>
        </p15:guide>
        <p15:guide id="21" pos="5680" userDrawn="1">
          <p15:clr>
            <a:srgbClr val="FF82FF"/>
          </p15:clr>
        </p15:guide>
        <p15:guide id="22" pos="6188" userDrawn="1">
          <p15:clr>
            <a:srgbClr val="FF82FF"/>
          </p15:clr>
        </p15:guide>
        <p15:guide id="23" pos="6279" userDrawn="1">
          <p15:clr>
            <a:srgbClr val="FF82FF"/>
          </p15:clr>
        </p15:guide>
        <p15:guide id="24" pos="6786" userDrawn="1">
          <p15:clr>
            <a:srgbClr val="FF82FF"/>
          </p15:clr>
        </p15:guide>
        <p15:guide id="25" pos="6877" userDrawn="1">
          <p15:clr>
            <a:srgbClr val="FF82FF"/>
          </p15:clr>
        </p15:guide>
        <p15:guide id="26" pos="7385" userDrawn="1">
          <p15:clr>
            <a:srgbClr val="FF82FF"/>
          </p15:clr>
        </p15:guide>
        <p15:guide id="27" orient="horz" pos="5" userDrawn="1">
          <p15:clr>
            <a:srgbClr val="FF82FF"/>
          </p15:clr>
        </p15:guide>
        <p15:guide id="28" orient="horz" pos="4320" userDrawn="1">
          <p15:clr>
            <a:srgbClr val="FF82FF"/>
          </p15:clr>
        </p15:guide>
        <p15:guide id="29" orient="horz" pos="453" userDrawn="1">
          <p15:clr>
            <a:srgbClr val="FF82FF"/>
          </p15:clr>
        </p15:guide>
        <p15:guide id="30" orient="horz" pos="973" userDrawn="1">
          <p15:clr>
            <a:srgbClr val="FF82FF"/>
          </p15:clr>
        </p15:guide>
        <p15:guide id="31" orient="horz" pos="1086" userDrawn="1">
          <p15:clr>
            <a:srgbClr val="FF82FF"/>
          </p15:clr>
        </p15:guide>
        <p15:guide id="32" orient="horz" pos="1606" userDrawn="1">
          <p15:clr>
            <a:srgbClr val="FF82FF"/>
          </p15:clr>
        </p15:guide>
        <p15:guide id="33" orient="horz" pos="1719" userDrawn="1">
          <p15:clr>
            <a:srgbClr val="FF82FF"/>
          </p15:clr>
        </p15:guide>
        <p15:guide id="34" orient="horz" pos="2239" userDrawn="1">
          <p15:clr>
            <a:srgbClr val="FF82FF"/>
          </p15:clr>
        </p15:guide>
        <p15:guide id="35" orient="horz" pos="2352" userDrawn="1">
          <p15:clr>
            <a:srgbClr val="FF82FF"/>
          </p15:clr>
        </p15:guide>
        <p15:guide id="36" orient="horz" pos="2872" userDrawn="1">
          <p15:clr>
            <a:srgbClr val="FF82FF"/>
          </p15:clr>
        </p15:guide>
        <p15:guide id="37" orient="horz" pos="2985" userDrawn="1">
          <p15:clr>
            <a:srgbClr val="FF82FF"/>
          </p15:clr>
        </p15:guide>
        <p15:guide id="38" orient="horz" pos="3505" userDrawn="1">
          <p15:clr>
            <a:srgbClr val="FF82FF"/>
          </p15:clr>
        </p15:guide>
        <p15:guide id="39" orient="horz" pos="3618" userDrawn="1">
          <p15:clr>
            <a:srgbClr val="FF82FF"/>
          </p15:clr>
        </p15:guide>
        <p15:guide id="40" orient="horz" pos="4138" userDrawn="1">
          <p15:clr>
            <a:srgbClr val="FF82FF"/>
          </p15:clr>
        </p15:guide>
        <p15:guide id="41" pos="234"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70E1444-D2CA-4316-BB34-D02C8498D607}"/>
              </a:ext>
            </a:extLst>
          </p:cNvPr>
          <p:cNvSpPr>
            <a:spLocks noGrp="1"/>
          </p:cNvSpPr>
          <p:nvPr>
            <p:ph type="title"/>
          </p:nvPr>
        </p:nvSpPr>
        <p:spPr>
          <a:xfrm>
            <a:off x="457200" y="1549788"/>
            <a:ext cx="11266488" cy="1325563"/>
          </a:xfrm>
          <a:prstGeom prst="rect">
            <a:avLst/>
          </a:prstGeom>
          <a:noFill/>
        </p:spPr>
        <p:txBody>
          <a:bodyPr vert="horz" lIns="0" tIns="0" rIns="0" bIns="0" rtlCol="0" anchor="t" anchorCtr="0">
            <a:normAutofit/>
          </a:bodyPr>
          <a:lstStyle/>
          <a:p>
            <a:r>
              <a:rPr lang="fr-FR" dirty="0"/>
              <a:t>Modifiez le style du titre</a:t>
            </a:r>
          </a:p>
        </p:txBody>
      </p:sp>
      <p:sp>
        <p:nvSpPr>
          <p:cNvPr id="5" name="Espace réservé du pied de page 4">
            <a:extLst>
              <a:ext uri="{FF2B5EF4-FFF2-40B4-BE49-F238E27FC236}">
                <a16:creationId xmlns:a16="http://schemas.microsoft.com/office/drawing/2014/main" id="{2F64DE12-D766-4607-83FD-5FCF7E7E752E}"/>
              </a:ext>
            </a:extLst>
          </p:cNvPr>
          <p:cNvSpPr>
            <a:spLocks noGrp="1"/>
          </p:cNvSpPr>
          <p:nvPr>
            <p:ph type="ftr" sz="quarter" idx="3"/>
          </p:nvPr>
        </p:nvSpPr>
        <p:spPr>
          <a:xfrm>
            <a:off x="479425" y="6427380"/>
            <a:ext cx="4114800" cy="365125"/>
          </a:xfrm>
          <a:prstGeom prst="rect">
            <a:avLst/>
          </a:prstGeom>
        </p:spPr>
        <p:txBody>
          <a:bodyPr vert="horz" lIns="0" tIns="0" rIns="0" bIns="0" rtlCol="0" anchor="ctr"/>
          <a:lstStyle>
            <a:lvl1pPr algn="l">
              <a:defRPr sz="1000">
                <a:solidFill>
                  <a:schemeClr val="bg1"/>
                </a:solidFill>
                <a:latin typeface="Century Gothic" panose="020B0502020202020204" pitchFamily="34" charset="0"/>
              </a:defRPr>
            </a:lvl1pPr>
          </a:lstStyle>
          <a:p>
            <a:r>
              <a:rPr lang="fr-FR" dirty="0"/>
              <a:t>MIPIM ASIA 2022</a:t>
            </a:r>
          </a:p>
        </p:txBody>
      </p:sp>
      <p:sp>
        <p:nvSpPr>
          <p:cNvPr id="6" name="Espace réservé du numéro de diapositive 5">
            <a:extLst>
              <a:ext uri="{FF2B5EF4-FFF2-40B4-BE49-F238E27FC236}">
                <a16:creationId xmlns:a16="http://schemas.microsoft.com/office/drawing/2014/main" id="{2742DFF0-965B-40D3-B241-223B7DB788F8}"/>
              </a:ext>
            </a:extLst>
          </p:cNvPr>
          <p:cNvSpPr>
            <a:spLocks noGrp="1"/>
          </p:cNvSpPr>
          <p:nvPr>
            <p:ph type="sldNum" sz="quarter" idx="4"/>
          </p:nvPr>
        </p:nvSpPr>
        <p:spPr>
          <a:xfrm>
            <a:off x="8980488" y="6427380"/>
            <a:ext cx="2743200" cy="365125"/>
          </a:xfrm>
          <a:prstGeom prst="rect">
            <a:avLst/>
          </a:prstGeom>
        </p:spPr>
        <p:txBody>
          <a:bodyPr vert="horz" lIns="0" tIns="0" rIns="0" bIns="0" rtlCol="0" anchor="ctr"/>
          <a:lstStyle>
            <a:lvl1pPr algn="r">
              <a:defRPr sz="1000">
                <a:solidFill>
                  <a:schemeClr val="bg1"/>
                </a:solidFill>
                <a:latin typeface="Century Gothic" panose="020B0502020202020204" pitchFamily="34" charset="0"/>
              </a:defRPr>
            </a:lvl1pPr>
          </a:lstStyle>
          <a:p>
            <a:fld id="{B5769449-2CD3-42A8-B4A5-6F9552BCD0EE}" type="slidenum">
              <a:rPr lang="fr-FR" smtClean="0"/>
              <a:pPr/>
              <a:t>‹N°›</a:t>
            </a:fld>
            <a:endParaRPr lang="fr-FR" dirty="0"/>
          </a:p>
        </p:txBody>
      </p:sp>
      <p:sp>
        <p:nvSpPr>
          <p:cNvPr id="37" name="Espace réservé du texte 36">
            <a:extLst>
              <a:ext uri="{FF2B5EF4-FFF2-40B4-BE49-F238E27FC236}">
                <a16:creationId xmlns:a16="http://schemas.microsoft.com/office/drawing/2014/main" id="{A79E6643-B04C-4ED1-8E7B-1855C88E9EEC}"/>
              </a:ext>
            </a:extLst>
          </p:cNvPr>
          <p:cNvSpPr>
            <a:spLocks noGrp="1"/>
          </p:cNvSpPr>
          <p:nvPr>
            <p:ph type="body" idx="1"/>
          </p:nvPr>
        </p:nvSpPr>
        <p:spPr>
          <a:xfrm>
            <a:off x="466725" y="3010288"/>
            <a:ext cx="11258550" cy="2913063"/>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26" name="Picture 2" descr="MIPIM Asia">
            <a:extLst>
              <a:ext uri="{FF2B5EF4-FFF2-40B4-BE49-F238E27FC236}">
                <a16:creationId xmlns:a16="http://schemas.microsoft.com/office/drawing/2014/main" id="{7A7E8B71-E3DE-40FD-AB72-00722A03EEC2}"/>
              </a:ext>
            </a:extLst>
          </p:cNvPr>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469105" y="536108"/>
            <a:ext cx="804070" cy="4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522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54" r:id="rId16"/>
    <p:sldLayoutId id="2147483741" r:id="rId17"/>
  </p:sldLayoutIdLst>
  <p:hf hdr="0" dt="0"/>
  <p:txStyles>
    <p:titleStyle>
      <a:lvl1pPr algn="l" defTabSz="914400" rtl="0" eaLnBrk="1" latinLnBrk="0" hangingPunct="1">
        <a:lnSpc>
          <a:spcPct val="90000"/>
        </a:lnSpc>
        <a:spcBef>
          <a:spcPct val="0"/>
        </a:spcBef>
        <a:buNone/>
        <a:defRPr sz="3600" b="1" kern="1200">
          <a:solidFill>
            <a:schemeClr val="accent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82FF"/>
          </p15:clr>
        </p15:guide>
        <p15:guide id="2" pos="7680" userDrawn="1">
          <p15:clr>
            <a:srgbClr val="FF82FF"/>
          </p15:clr>
        </p15:guide>
        <p15:guide id="3" pos="302" userDrawn="1">
          <p15:clr>
            <a:srgbClr val="FF82FF"/>
          </p15:clr>
        </p15:guide>
        <p15:guide id="4" pos="802" userDrawn="1">
          <p15:clr>
            <a:srgbClr val="FF82FF"/>
          </p15:clr>
        </p15:guide>
        <p15:guide id="5" pos="893" userDrawn="1">
          <p15:clr>
            <a:srgbClr val="FF82FF"/>
          </p15:clr>
        </p15:guide>
        <p15:guide id="6" pos="1400" userDrawn="1">
          <p15:clr>
            <a:srgbClr val="FF82FF"/>
          </p15:clr>
        </p15:guide>
        <p15:guide id="7" pos="1491" userDrawn="1">
          <p15:clr>
            <a:srgbClr val="FF82FF"/>
          </p15:clr>
        </p15:guide>
        <p15:guide id="8" pos="1999" userDrawn="1">
          <p15:clr>
            <a:srgbClr val="FF82FF"/>
          </p15:clr>
        </p15:guide>
        <p15:guide id="9" pos="2090" userDrawn="1">
          <p15:clr>
            <a:srgbClr val="FF82FF"/>
          </p15:clr>
        </p15:guide>
        <p15:guide id="10" pos="2597" userDrawn="1">
          <p15:clr>
            <a:srgbClr val="FF82FF"/>
          </p15:clr>
        </p15:guide>
        <p15:guide id="11" pos="2688" userDrawn="1">
          <p15:clr>
            <a:srgbClr val="FF82FF"/>
          </p15:clr>
        </p15:guide>
        <p15:guide id="12" pos="3196" userDrawn="1">
          <p15:clr>
            <a:srgbClr val="FF82FF"/>
          </p15:clr>
        </p15:guide>
        <p15:guide id="13" pos="3286" userDrawn="1">
          <p15:clr>
            <a:srgbClr val="FF82FF"/>
          </p15:clr>
        </p15:guide>
        <p15:guide id="14" pos="3794" userDrawn="1">
          <p15:clr>
            <a:srgbClr val="FF82FF"/>
          </p15:clr>
        </p15:guide>
        <p15:guide id="15" pos="3885" userDrawn="1">
          <p15:clr>
            <a:srgbClr val="FF82FF"/>
          </p15:clr>
        </p15:guide>
        <p15:guide id="16" pos="4393" userDrawn="1">
          <p15:clr>
            <a:srgbClr val="FF82FF"/>
          </p15:clr>
        </p15:guide>
        <p15:guide id="17" pos="4483" userDrawn="1">
          <p15:clr>
            <a:srgbClr val="FF82FF"/>
          </p15:clr>
        </p15:guide>
        <p15:guide id="18" pos="4991" userDrawn="1">
          <p15:clr>
            <a:srgbClr val="FF82FF"/>
          </p15:clr>
        </p15:guide>
        <p15:guide id="19" pos="5110" userDrawn="1">
          <p15:clr>
            <a:srgbClr val="FF82FF"/>
          </p15:clr>
        </p15:guide>
        <p15:guide id="20" pos="5609" userDrawn="1">
          <p15:clr>
            <a:srgbClr val="FF82FF"/>
          </p15:clr>
        </p15:guide>
        <p15:guide id="21" pos="5680" userDrawn="1">
          <p15:clr>
            <a:srgbClr val="FF82FF"/>
          </p15:clr>
        </p15:guide>
        <p15:guide id="22" pos="6188" userDrawn="1">
          <p15:clr>
            <a:srgbClr val="FF82FF"/>
          </p15:clr>
        </p15:guide>
        <p15:guide id="23" pos="6279" userDrawn="1">
          <p15:clr>
            <a:srgbClr val="FF82FF"/>
          </p15:clr>
        </p15:guide>
        <p15:guide id="24" pos="6786" userDrawn="1">
          <p15:clr>
            <a:srgbClr val="FF82FF"/>
          </p15:clr>
        </p15:guide>
        <p15:guide id="25" pos="6877" userDrawn="1">
          <p15:clr>
            <a:srgbClr val="FF82FF"/>
          </p15:clr>
        </p15:guide>
        <p15:guide id="26" pos="7385" userDrawn="1">
          <p15:clr>
            <a:srgbClr val="FF82FF"/>
          </p15:clr>
        </p15:guide>
        <p15:guide id="27" orient="horz" pos="5" userDrawn="1">
          <p15:clr>
            <a:srgbClr val="FF82FF"/>
          </p15:clr>
        </p15:guide>
        <p15:guide id="28" orient="horz" pos="4320" userDrawn="1">
          <p15:clr>
            <a:srgbClr val="FF82FF"/>
          </p15:clr>
        </p15:guide>
        <p15:guide id="29" orient="horz" pos="453" userDrawn="1">
          <p15:clr>
            <a:srgbClr val="FF82FF"/>
          </p15:clr>
        </p15:guide>
        <p15:guide id="30" orient="horz" pos="973" userDrawn="1">
          <p15:clr>
            <a:srgbClr val="FF82FF"/>
          </p15:clr>
        </p15:guide>
        <p15:guide id="31" orient="horz" pos="1086" userDrawn="1">
          <p15:clr>
            <a:srgbClr val="FF82FF"/>
          </p15:clr>
        </p15:guide>
        <p15:guide id="32" orient="horz" pos="1606" userDrawn="1">
          <p15:clr>
            <a:srgbClr val="FF82FF"/>
          </p15:clr>
        </p15:guide>
        <p15:guide id="33" orient="horz" pos="1719" userDrawn="1">
          <p15:clr>
            <a:srgbClr val="FF82FF"/>
          </p15:clr>
        </p15:guide>
        <p15:guide id="34" orient="horz" pos="2239" userDrawn="1">
          <p15:clr>
            <a:srgbClr val="FF82FF"/>
          </p15:clr>
        </p15:guide>
        <p15:guide id="35" orient="horz" pos="2352" userDrawn="1">
          <p15:clr>
            <a:srgbClr val="FF82FF"/>
          </p15:clr>
        </p15:guide>
        <p15:guide id="36" orient="horz" pos="2872" userDrawn="1">
          <p15:clr>
            <a:srgbClr val="FF82FF"/>
          </p15:clr>
        </p15:guide>
        <p15:guide id="37" orient="horz" pos="2985" userDrawn="1">
          <p15:clr>
            <a:srgbClr val="FF82FF"/>
          </p15:clr>
        </p15:guide>
        <p15:guide id="38" orient="horz" pos="3505" userDrawn="1">
          <p15:clr>
            <a:srgbClr val="FF82FF"/>
          </p15:clr>
        </p15:guide>
        <p15:guide id="39" orient="horz" pos="3618" userDrawn="1">
          <p15:clr>
            <a:srgbClr val="FF82FF"/>
          </p15:clr>
        </p15:guide>
        <p15:guide id="40" orient="horz" pos="4138" userDrawn="1">
          <p15:clr>
            <a:srgbClr val="FF82FF"/>
          </p15:clr>
        </p15:guide>
        <p15:guide id="41" pos="234"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E7F4884-C6DB-3C42-8BEE-0314BC474D93}"/>
              </a:ext>
            </a:extLst>
          </p:cNvPr>
          <p:cNvSpPr>
            <a:spLocks noGrp="1"/>
          </p:cNvSpPr>
          <p:nvPr>
            <p:ph type="sldNum" idx="12"/>
          </p:nvPr>
        </p:nvSpPr>
        <p:spPr/>
        <p:txBody>
          <a:bodyPr/>
          <a:lstStyle/>
          <a:p>
            <a:pPr>
              <a:defRPr/>
            </a:pPr>
            <a:fld id="{466A50B6-B61E-4A7A-B459-D6050E1D14FD}" type="slidenum">
              <a:rPr lang="fr-FR" altLang="fr-FR" smtClean="0"/>
              <a:pPr>
                <a:defRPr/>
              </a:pPr>
              <a:t>1</a:t>
            </a:fld>
            <a:endParaRPr lang="fr-FR" altLang="fr-FR" dirty="0"/>
          </a:p>
        </p:txBody>
      </p:sp>
      <p:sp>
        <p:nvSpPr>
          <p:cNvPr id="3" name="ZoneTexte 65">
            <a:extLst>
              <a:ext uri="{FF2B5EF4-FFF2-40B4-BE49-F238E27FC236}">
                <a16:creationId xmlns:a16="http://schemas.microsoft.com/office/drawing/2014/main" id="{DF0ECC5B-C392-4C6F-AB8B-F49F7FBB7F12}"/>
              </a:ext>
            </a:extLst>
          </p:cNvPr>
          <p:cNvSpPr txBox="1"/>
          <p:nvPr/>
        </p:nvSpPr>
        <p:spPr>
          <a:xfrm>
            <a:off x="4225376" y="2122991"/>
            <a:ext cx="5572125" cy="1477328"/>
          </a:xfrm>
          <a:prstGeom prst="rect">
            <a:avLst/>
          </a:prstGeom>
          <a:noFill/>
        </p:spPr>
        <p:txBody>
          <a:bodyPr wrap="square" lIns="0" tIns="0" rIns="0" bIns="0" rtlCol="0">
            <a:spAutoFit/>
          </a:bodyPr>
          <a:lstStyle/>
          <a:p>
            <a:pPr algn="l"/>
            <a:r>
              <a:rPr lang="fr-FR" sz="3200" b="1" dirty="0">
                <a:solidFill>
                  <a:srgbClr val="820050"/>
                </a:solidFill>
                <a:latin typeface="Century Gothic" panose="020B0502020202020204" pitchFamily="34" charset="0"/>
                <a:cs typeface="CircularStdBook" panose="020B0604020101020102" pitchFamily="34" charset="0"/>
              </a:rPr>
              <a:t>BETTER PLACES</a:t>
            </a:r>
          </a:p>
          <a:p>
            <a:pPr algn="l"/>
            <a:r>
              <a:rPr lang="fr-FR" sz="3200" b="1" dirty="0">
                <a:solidFill>
                  <a:srgbClr val="820050"/>
                </a:solidFill>
                <a:latin typeface="Century Gothic" panose="020B0502020202020204" pitchFamily="34" charset="0"/>
                <a:cs typeface="CircularStdBook" panose="020B0604020101020102" pitchFamily="34" charset="0"/>
              </a:rPr>
              <a:t>GREATER IMPACT</a:t>
            </a:r>
          </a:p>
          <a:p>
            <a:pPr algn="l"/>
            <a:r>
              <a:rPr lang="fr-FR" sz="3200" b="1" dirty="0">
                <a:solidFill>
                  <a:srgbClr val="820050"/>
                </a:solidFill>
                <a:latin typeface="Century Gothic" panose="020B0502020202020204" pitchFamily="34" charset="0"/>
                <a:cs typeface="CircularStdBook" panose="020B0604020101020102" pitchFamily="34" charset="0"/>
              </a:rPr>
              <a:t>STRONGER BUSINESS</a:t>
            </a:r>
          </a:p>
        </p:txBody>
      </p:sp>
    </p:spTree>
    <p:extLst>
      <p:ext uri="{BB962C8B-B14F-4D97-AF65-F5344CB8AC3E}">
        <p14:creationId xmlns:p14="http://schemas.microsoft.com/office/powerpoint/2010/main" val="87180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EF2C46C-4DC4-4212-A38E-80A1CE365C61}"/>
              </a:ext>
            </a:extLst>
          </p:cNvPr>
          <p:cNvSpPr>
            <a:spLocks noGrp="1"/>
          </p:cNvSpPr>
          <p:nvPr>
            <p:ph type="ftr" sz="quarter" idx="39"/>
          </p:nvPr>
        </p:nvSpPr>
        <p:spPr/>
        <p:txBody>
          <a:bodyPr/>
          <a:lstStyle/>
          <a:p>
            <a:r>
              <a:rPr lang="fr-FR" dirty="0"/>
              <a:t>MIPIM ASIA 2022</a:t>
            </a:r>
          </a:p>
        </p:txBody>
      </p:sp>
      <p:sp>
        <p:nvSpPr>
          <p:cNvPr id="3" name="Espace réservé du numéro de diapositive 2">
            <a:extLst>
              <a:ext uri="{FF2B5EF4-FFF2-40B4-BE49-F238E27FC236}">
                <a16:creationId xmlns:a16="http://schemas.microsoft.com/office/drawing/2014/main" id="{D61910AB-673E-4ECB-8581-4EC18FDB9D86}"/>
              </a:ext>
            </a:extLst>
          </p:cNvPr>
          <p:cNvSpPr>
            <a:spLocks noGrp="1"/>
          </p:cNvSpPr>
          <p:nvPr>
            <p:ph type="sldNum" sz="quarter" idx="40"/>
          </p:nvPr>
        </p:nvSpPr>
        <p:spPr/>
        <p:txBody>
          <a:bodyPr/>
          <a:lstStyle/>
          <a:p>
            <a:fld id="{B5769449-2CD3-42A8-B4A5-6F9552BCD0EE}" type="slidenum">
              <a:rPr lang="fr-FR" smtClean="0"/>
              <a:pPr/>
              <a:t>2</a:t>
            </a:fld>
            <a:endParaRPr lang="fr-FR" dirty="0"/>
          </a:p>
        </p:txBody>
      </p:sp>
      <p:pic>
        <p:nvPicPr>
          <p:cNvPr id="19" name="Image 18" descr="Une image contenant avant, tenant, femme, table&#10;&#10;Description générée automatiquement">
            <a:extLst>
              <a:ext uri="{FF2B5EF4-FFF2-40B4-BE49-F238E27FC236}">
                <a16:creationId xmlns:a16="http://schemas.microsoft.com/office/drawing/2014/main" id="{A8C34512-A8DC-48E2-B11E-68B5300F64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01"/>
          <a:stretch/>
        </p:blipFill>
        <p:spPr>
          <a:xfrm>
            <a:off x="8640677" y="1485312"/>
            <a:ext cx="2539840" cy="1591609"/>
          </a:xfrm>
          <a:prstGeom prst="rect">
            <a:avLst/>
          </a:prstGeom>
        </p:spPr>
      </p:pic>
      <p:pic>
        <p:nvPicPr>
          <p:cNvPr id="20" name="Image 19" descr="Une image contenant intérieur, groupe, pièce, gens&#10;&#10;Description générée automatiquement">
            <a:extLst>
              <a:ext uri="{FF2B5EF4-FFF2-40B4-BE49-F238E27FC236}">
                <a16:creationId xmlns:a16="http://schemas.microsoft.com/office/drawing/2014/main" id="{69D7B6EA-2AB4-4100-8EA7-B7FDAFF68D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500" y="1377555"/>
            <a:ext cx="2549049" cy="1699366"/>
          </a:xfrm>
          <a:prstGeom prst="rect">
            <a:avLst/>
          </a:prstGeom>
        </p:spPr>
      </p:pic>
      <p:pic>
        <p:nvPicPr>
          <p:cNvPr id="21" name="Image 20" descr="Une image contenant personne, table, intérieur, assis&#10;&#10;Description générée automatiquement">
            <a:extLst>
              <a:ext uri="{FF2B5EF4-FFF2-40B4-BE49-F238E27FC236}">
                <a16:creationId xmlns:a16="http://schemas.microsoft.com/office/drawing/2014/main" id="{B0F31DB7-3328-455E-B5BA-C8F21FD4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4111" y="1412776"/>
            <a:ext cx="2475777" cy="1650518"/>
          </a:xfrm>
          <a:prstGeom prst="rect">
            <a:avLst/>
          </a:prstGeom>
        </p:spPr>
      </p:pic>
      <p:pic>
        <p:nvPicPr>
          <p:cNvPr id="22" name="Image 21">
            <a:extLst>
              <a:ext uri="{FF2B5EF4-FFF2-40B4-BE49-F238E27FC236}">
                <a16:creationId xmlns:a16="http://schemas.microsoft.com/office/drawing/2014/main" id="{B0F6EF6D-9460-4DDF-98A2-71BF1C08B2F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991811" y="4423697"/>
            <a:ext cx="2475777" cy="1650518"/>
          </a:xfrm>
          <a:prstGeom prst="rect">
            <a:avLst/>
          </a:prstGeom>
        </p:spPr>
      </p:pic>
      <p:sp>
        <p:nvSpPr>
          <p:cNvPr id="23" name="Rectangle : avec coin arrondi 22">
            <a:extLst>
              <a:ext uri="{FF2B5EF4-FFF2-40B4-BE49-F238E27FC236}">
                <a16:creationId xmlns:a16="http://schemas.microsoft.com/office/drawing/2014/main" id="{9FBBEA8E-4162-4DD5-A0B5-861D4EBBE3A4}"/>
              </a:ext>
            </a:extLst>
          </p:cNvPr>
          <p:cNvSpPr/>
          <p:nvPr/>
        </p:nvSpPr>
        <p:spPr>
          <a:xfrm>
            <a:off x="1706572" y="3810923"/>
            <a:ext cx="2575109" cy="837727"/>
          </a:xfrm>
          <a:prstGeom prst="round1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4" name="Espace réservé du texte 44">
            <a:extLst>
              <a:ext uri="{FF2B5EF4-FFF2-40B4-BE49-F238E27FC236}">
                <a16:creationId xmlns:a16="http://schemas.microsoft.com/office/drawing/2014/main" id="{EEBB47D5-CB82-48DA-82DE-980CF866FBA2}"/>
              </a:ext>
            </a:extLst>
          </p:cNvPr>
          <p:cNvSpPr txBox="1">
            <a:spLocks/>
          </p:cNvSpPr>
          <p:nvPr/>
        </p:nvSpPr>
        <p:spPr bwMode="auto">
          <a:xfrm>
            <a:off x="1497780" y="3957407"/>
            <a:ext cx="2841054" cy="489349"/>
          </a:xfrm>
          <a:prstGeom prst="rect">
            <a:avLst/>
          </a:prstGeom>
          <a:noFill/>
          <a:ln w="6350">
            <a:noFill/>
          </a:ln>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198308"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1pPr>
            <a:lvl2pPr marL="396615" lvl="1"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2pPr>
            <a:lvl3pPr marL="990538" lvl="2" indent="0" algn="l" rtl="0" eaLnBrk="0" fontAlgn="base" hangingPunct="0">
              <a:spcBef>
                <a:spcPct val="0"/>
              </a:spcBef>
              <a:spcAft>
                <a:spcPct val="0"/>
              </a:spcAft>
              <a:buClr>
                <a:schemeClr val="accent3"/>
              </a:buClr>
              <a:buFont typeface="Arial" panose="020B0604020202020204" pitchFamily="34" charset="0"/>
              <a:buNone/>
              <a:defRPr sz="1517">
                <a:solidFill>
                  <a:schemeClr val="bg2"/>
                </a:solidFill>
                <a:latin typeface="Arial"/>
                <a:ea typeface="Arial"/>
                <a:cs typeface="Arial"/>
                <a:sym typeface="Arial" panose="020B0604020202020204" pitchFamily="34" charset="0"/>
              </a:defRPr>
            </a:lvl3pPr>
            <a:lvl4pPr marL="1737404" lvl="3"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4pPr>
            <a:lvl5pPr marL="2232673" lvl="4"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9pPr>
          </a:lstStyle>
          <a:p>
            <a:pPr marL="0" indent="0" algn="ctr" defTabSz="914400">
              <a:buNone/>
            </a:pPr>
            <a:r>
              <a:rPr lang="en-US" sz="2200" b="1" kern="0" dirty="0">
                <a:solidFill>
                  <a:schemeClr val="bg1"/>
                </a:solidFill>
                <a:latin typeface="Century Gothic" panose="020B0502020202020204" pitchFamily="34" charset="0"/>
                <a:cs typeface="Calibri Light" panose="020F0302020204030204" pitchFamily="34" charset="0"/>
              </a:rPr>
              <a:t>INVESTORS</a:t>
            </a:r>
            <a:r>
              <a:rPr lang="en-US" sz="3000" b="1" kern="0" dirty="0">
                <a:solidFill>
                  <a:schemeClr val="bg1"/>
                </a:solidFill>
                <a:latin typeface="Century Gothic" panose="020B0502020202020204" pitchFamily="34" charset="0"/>
                <a:cs typeface="Calibri Light" panose="020F0302020204030204" pitchFamily="34" charset="0"/>
              </a:rPr>
              <a:t> </a:t>
            </a:r>
          </a:p>
          <a:p>
            <a:pPr marL="0" indent="0" algn="ctr" defTabSz="914400">
              <a:buNone/>
            </a:pPr>
            <a:r>
              <a:rPr lang="en-US" sz="1300" b="1" kern="0" dirty="0">
                <a:solidFill>
                  <a:schemeClr val="bg1"/>
                </a:solidFill>
                <a:latin typeface="Century Gothic" panose="020B0502020202020204" pitchFamily="34" charset="0"/>
                <a:cs typeface="Calibri Light" panose="020F0302020204030204" pitchFamily="34" charset="0"/>
              </a:rPr>
              <a:t>FORUM</a:t>
            </a:r>
          </a:p>
        </p:txBody>
      </p:sp>
      <p:sp>
        <p:nvSpPr>
          <p:cNvPr id="25" name="Titre 2">
            <a:extLst>
              <a:ext uri="{FF2B5EF4-FFF2-40B4-BE49-F238E27FC236}">
                <a16:creationId xmlns:a16="http://schemas.microsoft.com/office/drawing/2014/main" id="{51D4A23C-62DF-453D-AA40-A1323B51C168}"/>
              </a:ext>
            </a:extLst>
          </p:cNvPr>
          <p:cNvSpPr txBox="1">
            <a:spLocks/>
          </p:cNvSpPr>
          <p:nvPr/>
        </p:nvSpPr>
        <p:spPr>
          <a:xfrm rot="16200000">
            <a:off x="-1133979" y="3088296"/>
            <a:ext cx="4351916" cy="68140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defRPr lang="fr-FR" altLang="fr-FR" sz="3447" b="1" dirty="0">
                <a:solidFill>
                  <a:schemeClr val="bg2"/>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5pPr>
            <a:lvl6pPr marL="609627"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6pPr>
            <a:lvl7pPr marL="1219253"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7pPr>
            <a:lvl8pPr marL="1828880"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8pPr>
            <a:lvl9pPr marL="2438506" algn="l" rtl="0" eaLnBrk="0" fontAlgn="base" hangingPunct="0">
              <a:spcBef>
                <a:spcPct val="0"/>
              </a:spcBef>
              <a:spcAft>
                <a:spcPct val="0"/>
              </a:spcAft>
              <a:defRPr sz="1867" b="1">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defTabSz="914400"/>
            <a:r>
              <a:rPr lang="fr-FR" sz="2300" kern="0" dirty="0">
                <a:solidFill>
                  <a:srgbClr val="D1AC3D"/>
                </a:solidFill>
              </a:rPr>
              <a:t>LEARN, </a:t>
            </a:r>
            <a:r>
              <a:rPr lang="fr-FR" sz="2300" kern="0" dirty="0">
                <a:solidFill>
                  <a:schemeClr val="bg1"/>
                </a:solidFill>
              </a:rPr>
              <a:t>SHARE</a:t>
            </a:r>
            <a:r>
              <a:rPr lang="fr-FR" sz="2300" kern="0" dirty="0">
                <a:solidFill>
                  <a:srgbClr val="84004B"/>
                </a:solidFill>
              </a:rPr>
              <a:t> </a:t>
            </a:r>
            <a:r>
              <a:rPr lang="fr-FR" sz="2300" kern="0" dirty="0">
                <a:solidFill>
                  <a:srgbClr val="D1AC3D"/>
                </a:solidFill>
              </a:rPr>
              <a:t>&amp; NETWORK</a:t>
            </a:r>
          </a:p>
        </p:txBody>
      </p:sp>
      <p:pic>
        <p:nvPicPr>
          <p:cNvPr id="26" name="Image 25">
            <a:extLst>
              <a:ext uri="{FF2B5EF4-FFF2-40B4-BE49-F238E27FC236}">
                <a16:creationId xmlns:a16="http://schemas.microsoft.com/office/drawing/2014/main" id="{CD7E74D1-3100-42E9-B420-0D32BC39336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255500" y="4469814"/>
            <a:ext cx="2549049" cy="1604401"/>
          </a:xfrm>
          <a:prstGeom prst="rect">
            <a:avLst/>
          </a:prstGeom>
        </p:spPr>
      </p:pic>
      <p:sp>
        <p:nvSpPr>
          <p:cNvPr id="27" name="Rectangle : avec coin arrondi 26">
            <a:extLst>
              <a:ext uri="{FF2B5EF4-FFF2-40B4-BE49-F238E27FC236}">
                <a16:creationId xmlns:a16="http://schemas.microsoft.com/office/drawing/2014/main" id="{81F1C9DF-12C8-4726-8E7E-E6E4A8CCFD80}"/>
              </a:ext>
            </a:extLst>
          </p:cNvPr>
          <p:cNvSpPr/>
          <p:nvPr/>
        </p:nvSpPr>
        <p:spPr>
          <a:xfrm>
            <a:off x="4882981" y="3810923"/>
            <a:ext cx="2809287" cy="837727"/>
          </a:xfrm>
          <a:prstGeom prst="round1Rect">
            <a:avLst/>
          </a:prstGeom>
          <a:solidFill>
            <a:srgbClr val="820050"/>
          </a:solidFill>
          <a:ln>
            <a:solidFill>
              <a:srgbClr val="820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8" name="Espace réservé du texte 44">
            <a:extLst>
              <a:ext uri="{FF2B5EF4-FFF2-40B4-BE49-F238E27FC236}">
                <a16:creationId xmlns:a16="http://schemas.microsoft.com/office/drawing/2014/main" id="{D27A55DF-6700-4CAB-BB92-A0CA2FF28110}"/>
              </a:ext>
            </a:extLst>
          </p:cNvPr>
          <p:cNvSpPr txBox="1">
            <a:spLocks/>
          </p:cNvSpPr>
          <p:nvPr/>
        </p:nvSpPr>
        <p:spPr bwMode="auto">
          <a:xfrm>
            <a:off x="4681506" y="3896349"/>
            <a:ext cx="3189765" cy="666873"/>
          </a:xfrm>
          <a:prstGeom prst="rect">
            <a:avLst/>
          </a:prstGeom>
          <a:noFill/>
          <a:ln w="6350">
            <a:noFill/>
          </a:ln>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198308"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1pPr>
            <a:lvl2pPr marL="396615" lvl="1"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2pPr>
            <a:lvl3pPr marL="990538" lvl="2" indent="0" algn="l" rtl="0" eaLnBrk="0" fontAlgn="base" hangingPunct="0">
              <a:spcBef>
                <a:spcPct val="0"/>
              </a:spcBef>
              <a:spcAft>
                <a:spcPct val="0"/>
              </a:spcAft>
              <a:buClr>
                <a:schemeClr val="accent3"/>
              </a:buClr>
              <a:buFont typeface="Arial" panose="020B0604020202020204" pitchFamily="34" charset="0"/>
              <a:buNone/>
              <a:defRPr sz="1517">
                <a:solidFill>
                  <a:schemeClr val="bg2"/>
                </a:solidFill>
                <a:latin typeface="Arial"/>
                <a:ea typeface="Arial"/>
                <a:cs typeface="Arial"/>
                <a:sym typeface="Arial" panose="020B0604020202020204" pitchFamily="34" charset="0"/>
              </a:defRPr>
            </a:lvl3pPr>
            <a:lvl4pPr marL="1737404" lvl="3"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4pPr>
            <a:lvl5pPr marL="2232673" lvl="4"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9pPr>
          </a:lstStyle>
          <a:p>
            <a:pPr marL="0" indent="0" algn="ctr" defTabSz="914400">
              <a:buNone/>
            </a:pPr>
            <a:r>
              <a:rPr lang="en-GB" sz="2100" b="1" dirty="0">
                <a:solidFill>
                  <a:schemeClr val="bg1"/>
                </a:solidFill>
                <a:effectLst/>
                <a:latin typeface="Century Gothic" panose="020B0502020202020204" pitchFamily="34" charset="0"/>
                <a:ea typeface="Calibri" panose="020F0502020204030204" pitchFamily="34" charset="0"/>
              </a:rPr>
              <a:t>MEET THE CHAIRMEN: </a:t>
            </a:r>
          </a:p>
          <a:p>
            <a:pPr marL="0" indent="0" algn="ctr" defTabSz="914400">
              <a:buNone/>
            </a:pPr>
            <a:r>
              <a:rPr lang="en-GB" sz="1300" b="1" dirty="0">
                <a:solidFill>
                  <a:schemeClr val="bg1"/>
                </a:solidFill>
                <a:effectLst/>
                <a:latin typeface="Calibri" panose="020F0502020204030204" pitchFamily="34" charset="0"/>
                <a:ea typeface="Calibri" panose="020F0502020204030204" pitchFamily="34" charset="0"/>
              </a:rPr>
              <a:t>LEADERS PREDICT THE FUTURE OF REAL ESTATE</a:t>
            </a:r>
            <a:endParaRPr lang="en-US" sz="1300" b="1" kern="0" dirty="0">
              <a:solidFill>
                <a:schemeClr val="bg1"/>
              </a:solidFill>
              <a:latin typeface="Century Gothic" panose="020B0502020202020204" pitchFamily="34" charset="0"/>
              <a:cs typeface="Calibri Light" panose="020F0302020204030204" pitchFamily="34" charset="0"/>
            </a:endParaRPr>
          </a:p>
        </p:txBody>
      </p:sp>
      <p:pic>
        <p:nvPicPr>
          <p:cNvPr id="29" name="Image 28">
            <a:extLst>
              <a:ext uri="{FF2B5EF4-FFF2-40B4-BE49-F238E27FC236}">
                <a16:creationId xmlns:a16="http://schemas.microsoft.com/office/drawing/2014/main" id="{33DC47B1-8F8F-45C7-B0B8-338D721A3E77}"/>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8631468" y="4481539"/>
            <a:ext cx="2549049" cy="1577982"/>
          </a:xfrm>
          <a:prstGeom prst="rect">
            <a:avLst/>
          </a:prstGeom>
        </p:spPr>
      </p:pic>
      <p:sp>
        <p:nvSpPr>
          <p:cNvPr id="30" name="Rectangle : avec coin arrondi 29">
            <a:extLst>
              <a:ext uri="{FF2B5EF4-FFF2-40B4-BE49-F238E27FC236}">
                <a16:creationId xmlns:a16="http://schemas.microsoft.com/office/drawing/2014/main" id="{58F84CBB-B9D0-4E62-A16C-3BEB7B20BD41}"/>
              </a:ext>
            </a:extLst>
          </p:cNvPr>
          <p:cNvSpPr/>
          <p:nvPr/>
        </p:nvSpPr>
        <p:spPr>
          <a:xfrm>
            <a:off x="8357224" y="3810923"/>
            <a:ext cx="2539840" cy="837727"/>
          </a:xfrm>
          <a:prstGeom prst="round1Rect">
            <a:avLst/>
          </a:prstGeom>
          <a:solidFill>
            <a:srgbClr val="820050"/>
          </a:solidFill>
          <a:ln>
            <a:solidFill>
              <a:srgbClr val="820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1" name="Espace réservé du texte 44">
            <a:extLst>
              <a:ext uri="{FF2B5EF4-FFF2-40B4-BE49-F238E27FC236}">
                <a16:creationId xmlns:a16="http://schemas.microsoft.com/office/drawing/2014/main" id="{31322765-CFBA-4E78-8FCB-9EE5E188E9FA}"/>
              </a:ext>
            </a:extLst>
          </p:cNvPr>
          <p:cNvSpPr txBox="1">
            <a:spLocks/>
          </p:cNvSpPr>
          <p:nvPr/>
        </p:nvSpPr>
        <p:spPr bwMode="auto">
          <a:xfrm>
            <a:off x="8357224" y="3868644"/>
            <a:ext cx="2423469" cy="660201"/>
          </a:xfrm>
          <a:prstGeom prst="rect">
            <a:avLst/>
          </a:prstGeom>
          <a:noFill/>
          <a:ln w="6350">
            <a:noFill/>
          </a:ln>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198308"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1pPr>
            <a:lvl2pPr marL="396615" lvl="1"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2pPr>
            <a:lvl3pPr marL="990538" lvl="2" indent="0" algn="l" rtl="0" eaLnBrk="0" fontAlgn="base" hangingPunct="0">
              <a:spcBef>
                <a:spcPct val="0"/>
              </a:spcBef>
              <a:spcAft>
                <a:spcPct val="0"/>
              </a:spcAft>
              <a:buClr>
                <a:schemeClr val="accent3"/>
              </a:buClr>
              <a:buFont typeface="Arial" panose="020B0604020202020204" pitchFamily="34" charset="0"/>
              <a:buNone/>
              <a:defRPr sz="1517">
                <a:solidFill>
                  <a:schemeClr val="bg2"/>
                </a:solidFill>
                <a:latin typeface="Arial"/>
                <a:ea typeface="Arial"/>
                <a:cs typeface="Arial"/>
                <a:sym typeface="Arial" panose="020B0604020202020204" pitchFamily="34" charset="0"/>
              </a:defRPr>
            </a:lvl3pPr>
            <a:lvl4pPr marL="1737404" lvl="3"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4pPr>
            <a:lvl5pPr marL="2232673" lvl="4"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9pPr>
          </a:lstStyle>
          <a:p>
            <a:pPr marL="0" indent="0" algn="ctr" defTabSz="914400">
              <a:buNone/>
            </a:pPr>
            <a:r>
              <a:rPr lang="en-US" sz="2200" b="1" kern="0" dirty="0">
                <a:solidFill>
                  <a:schemeClr val="bg1"/>
                </a:solidFill>
                <a:latin typeface="Century Gothic" panose="020B0502020202020204" pitchFamily="34" charset="0"/>
                <a:cs typeface="Calibri Light" panose="020F0302020204030204" pitchFamily="34" charset="0"/>
              </a:rPr>
              <a:t>NETWORKING</a:t>
            </a:r>
            <a:r>
              <a:rPr lang="en-US" sz="3000" b="1" kern="0" dirty="0">
                <a:solidFill>
                  <a:schemeClr val="bg1"/>
                </a:solidFill>
                <a:latin typeface="Century Gothic" panose="020B0502020202020204" pitchFamily="34" charset="0"/>
                <a:cs typeface="Calibri Light" panose="020F0302020204030204" pitchFamily="34" charset="0"/>
              </a:rPr>
              <a:t> </a:t>
            </a:r>
          </a:p>
          <a:p>
            <a:pPr marL="0" indent="0" algn="ctr" defTabSz="914400">
              <a:buNone/>
            </a:pPr>
            <a:r>
              <a:rPr lang="en-US" sz="1300" b="1" kern="0" dirty="0">
                <a:solidFill>
                  <a:schemeClr val="bg1"/>
                </a:solidFill>
                <a:latin typeface="Century Gothic" panose="020B0502020202020204" pitchFamily="34" charset="0"/>
                <a:cs typeface="Calibri Light" panose="020F0302020204030204" pitchFamily="34" charset="0"/>
              </a:rPr>
              <a:t>MOMENTS</a:t>
            </a:r>
          </a:p>
        </p:txBody>
      </p:sp>
      <p:sp>
        <p:nvSpPr>
          <p:cNvPr id="32" name="Rectangle : avec coin arrondi 31">
            <a:extLst>
              <a:ext uri="{FF2B5EF4-FFF2-40B4-BE49-F238E27FC236}">
                <a16:creationId xmlns:a16="http://schemas.microsoft.com/office/drawing/2014/main" id="{3C802EB7-798F-49BB-BF8F-339657D997C5}"/>
              </a:ext>
            </a:extLst>
          </p:cNvPr>
          <p:cNvSpPr/>
          <p:nvPr/>
        </p:nvSpPr>
        <p:spPr>
          <a:xfrm>
            <a:off x="1683871" y="975387"/>
            <a:ext cx="2511451" cy="837727"/>
          </a:xfrm>
          <a:prstGeom prst="round1Rect">
            <a:avLst/>
          </a:prstGeom>
          <a:solidFill>
            <a:schemeClr val="bg1"/>
          </a:solidFill>
          <a:ln>
            <a:solidFill>
              <a:srgbClr val="820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3" name="Espace réservé du texte 44">
            <a:extLst>
              <a:ext uri="{FF2B5EF4-FFF2-40B4-BE49-F238E27FC236}">
                <a16:creationId xmlns:a16="http://schemas.microsoft.com/office/drawing/2014/main" id="{10BE0247-FD71-4715-A2CB-A3BEEB6AE380}"/>
              </a:ext>
            </a:extLst>
          </p:cNvPr>
          <p:cNvSpPr txBox="1">
            <a:spLocks/>
          </p:cNvSpPr>
          <p:nvPr/>
        </p:nvSpPr>
        <p:spPr bwMode="auto">
          <a:xfrm>
            <a:off x="1475079" y="1100211"/>
            <a:ext cx="2841054" cy="588077"/>
          </a:xfrm>
          <a:prstGeom prst="rect">
            <a:avLst/>
          </a:prstGeom>
          <a:noFill/>
          <a:ln w="6350">
            <a:noFill/>
          </a:ln>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198308"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1pPr>
            <a:lvl2pPr marL="396615" lvl="1"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2pPr>
            <a:lvl3pPr marL="990538" lvl="2" indent="0" algn="l" rtl="0" eaLnBrk="0" fontAlgn="base" hangingPunct="0">
              <a:spcBef>
                <a:spcPct val="0"/>
              </a:spcBef>
              <a:spcAft>
                <a:spcPct val="0"/>
              </a:spcAft>
              <a:buClr>
                <a:schemeClr val="accent3"/>
              </a:buClr>
              <a:buFont typeface="Arial" panose="020B0604020202020204" pitchFamily="34" charset="0"/>
              <a:buNone/>
              <a:defRPr sz="1517">
                <a:solidFill>
                  <a:schemeClr val="bg2"/>
                </a:solidFill>
                <a:latin typeface="Arial"/>
                <a:ea typeface="Arial"/>
                <a:cs typeface="Arial"/>
                <a:sym typeface="Arial" panose="020B0604020202020204" pitchFamily="34" charset="0"/>
              </a:defRPr>
            </a:lvl3pPr>
            <a:lvl4pPr marL="1737404" lvl="3"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4pPr>
            <a:lvl5pPr marL="2232673" lvl="4"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9pPr>
          </a:lstStyle>
          <a:p>
            <a:pPr marL="0" indent="0" algn="ctr" defTabSz="914400">
              <a:buNone/>
            </a:pPr>
            <a:r>
              <a:rPr lang="en-US" sz="2200" b="1" kern="0" dirty="0">
                <a:solidFill>
                  <a:srgbClr val="820050"/>
                </a:solidFill>
                <a:latin typeface="Century Gothic" panose="020B0502020202020204" pitchFamily="34" charset="0"/>
                <a:cs typeface="Calibri Light" panose="020F0302020204030204" pitchFamily="34" charset="0"/>
              </a:rPr>
              <a:t>10+</a:t>
            </a:r>
            <a:endParaRPr lang="en-US" sz="3000" b="1" kern="0" dirty="0">
              <a:solidFill>
                <a:srgbClr val="820050"/>
              </a:solidFill>
              <a:latin typeface="Century Gothic" panose="020B0502020202020204" pitchFamily="34" charset="0"/>
              <a:cs typeface="Calibri Light" panose="020F0302020204030204" pitchFamily="34" charset="0"/>
            </a:endParaRPr>
          </a:p>
          <a:p>
            <a:pPr marL="0" indent="0" algn="ctr" defTabSz="914400">
              <a:buNone/>
            </a:pPr>
            <a:r>
              <a:rPr lang="en-US" sz="1300" b="1" kern="0" dirty="0">
                <a:solidFill>
                  <a:srgbClr val="820050"/>
                </a:solidFill>
                <a:latin typeface="Century Gothic" panose="020B0502020202020204" pitchFamily="34" charset="0"/>
                <a:cs typeface="Calibri Light" panose="020F0302020204030204" pitchFamily="34" charset="0"/>
              </a:rPr>
              <a:t>CONFERENCES</a:t>
            </a:r>
          </a:p>
        </p:txBody>
      </p:sp>
      <p:sp>
        <p:nvSpPr>
          <p:cNvPr id="34" name="Rectangle : avec coin arrondi 33">
            <a:extLst>
              <a:ext uri="{FF2B5EF4-FFF2-40B4-BE49-F238E27FC236}">
                <a16:creationId xmlns:a16="http://schemas.microsoft.com/office/drawing/2014/main" id="{7CA756EA-AE27-4F8A-AD7A-E7D6F4BD71F9}"/>
              </a:ext>
            </a:extLst>
          </p:cNvPr>
          <p:cNvSpPr/>
          <p:nvPr/>
        </p:nvSpPr>
        <p:spPr>
          <a:xfrm>
            <a:off x="4972561" y="975387"/>
            <a:ext cx="2549049" cy="837727"/>
          </a:xfrm>
          <a:prstGeom prst="round1Rect">
            <a:avLst/>
          </a:prstGeom>
          <a:solidFill>
            <a:srgbClr val="820050"/>
          </a:solidFill>
          <a:ln>
            <a:solidFill>
              <a:srgbClr val="820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5" name="Espace réservé du texte 44">
            <a:extLst>
              <a:ext uri="{FF2B5EF4-FFF2-40B4-BE49-F238E27FC236}">
                <a16:creationId xmlns:a16="http://schemas.microsoft.com/office/drawing/2014/main" id="{083BAB82-D6A6-4B2B-9023-6C18DD84EF3F}"/>
              </a:ext>
            </a:extLst>
          </p:cNvPr>
          <p:cNvSpPr txBox="1">
            <a:spLocks/>
          </p:cNvSpPr>
          <p:nvPr/>
        </p:nvSpPr>
        <p:spPr bwMode="auto">
          <a:xfrm>
            <a:off x="4995261" y="951019"/>
            <a:ext cx="2407025" cy="757950"/>
          </a:xfrm>
          <a:prstGeom prst="rect">
            <a:avLst/>
          </a:prstGeom>
          <a:noFill/>
          <a:ln w="6350">
            <a:noFill/>
          </a:ln>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198308"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1pPr>
            <a:lvl2pPr marL="396615" lvl="1"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2pPr>
            <a:lvl3pPr marL="990538" lvl="2" indent="0" algn="l" rtl="0" eaLnBrk="0" fontAlgn="base" hangingPunct="0">
              <a:spcBef>
                <a:spcPct val="0"/>
              </a:spcBef>
              <a:spcAft>
                <a:spcPct val="0"/>
              </a:spcAft>
              <a:buClr>
                <a:schemeClr val="accent3"/>
              </a:buClr>
              <a:buFont typeface="Arial" panose="020B0604020202020204" pitchFamily="34" charset="0"/>
              <a:buNone/>
              <a:defRPr sz="1517">
                <a:solidFill>
                  <a:schemeClr val="bg2"/>
                </a:solidFill>
                <a:latin typeface="Arial"/>
                <a:ea typeface="Arial"/>
                <a:cs typeface="Arial"/>
                <a:sym typeface="Arial" panose="020B0604020202020204" pitchFamily="34" charset="0"/>
              </a:defRPr>
            </a:lvl3pPr>
            <a:lvl4pPr marL="1737404" lvl="3"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4pPr>
            <a:lvl5pPr marL="2232673" lvl="4"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9pPr>
          </a:lstStyle>
          <a:p>
            <a:pPr marL="0" indent="0" algn="ctr" defTabSz="914400">
              <a:buNone/>
            </a:pPr>
            <a:r>
              <a:rPr lang="en-US" sz="2200" b="1" kern="0" dirty="0">
                <a:solidFill>
                  <a:schemeClr val="bg1"/>
                </a:solidFill>
                <a:latin typeface="Century Gothic" panose="020B0502020202020204" pitchFamily="34" charset="0"/>
                <a:cs typeface="Calibri Light" panose="020F0302020204030204" pitchFamily="34" charset="0"/>
              </a:rPr>
              <a:t>40+</a:t>
            </a:r>
            <a:endParaRPr lang="en-US" sz="3000" b="1" kern="0" dirty="0">
              <a:solidFill>
                <a:schemeClr val="bg1"/>
              </a:solidFill>
              <a:latin typeface="Century Gothic" panose="020B0502020202020204" pitchFamily="34" charset="0"/>
              <a:cs typeface="Calibri Light" panose="020F0302020204030204" pitchFamily="34" charset="0"/>
            </a:endParaRPr>
          </a:p>
          <a:p>
            <a:pPr marL="0" indent="0" algn="ctr" defTabSz="914400">
              <a:buNone/>
            </a:pPr>
            <a:r>
              <a:rPr lang="en-US" sz="1300" b="1" kern="0" dirty="0">
                <a:solidFill>
                  <a:schemeClr val="bg1"/>
                </a:solidFill>
                <a:latin typeface="Century Gothic" panose="020B0502020202020204" pitchFamily="34" charset="0"/>
                <a:cs typeface="Calibri Light" panose="020F0302020204030204" pitchFamily="34" charset="0"/>
              </a:rPr>
              <a:t>SPEAKERS C-LEVEL</a:t>
            </a:r>
          </a:p>
        </p:txBody>
      </p:sp>
      <p:sp>
        <p:nvSpPr>
          <p:cNvPr id="36" name="Rectangle : avec coin arrondi 35">
            <a:extLst>
              <a:ext uri="{FF2B5EF4-FFF2-40B4-BE49-F238E27FC236}">
                <a16:creationId xmlns:a16="http://schemas.microsoft.com/office/drawing/2014/main" id="{1EF05EF8-BE2F-4F52-8DE1-D4B39D3D77BA}"/>
              </a:ext>
            </a:extLst>
          </p:cNvPr>
          <p:cNvSpPr/>
          <p:nvPr/>
        </p:nvSpPr>
        <p:spPr>
          <a:xfrm>
            <a:off x="8334523" y="975387"/>
            <a:ext cx="2539840" cy="837727"/>
          </a:xfrm>
          <a:prstGeom prst="round1Rect">
            <a:avLst/>
          </a:prstGeom>
          <a:solidFill>
            <a:schemeClr val="bg1"/>
          </a:solidFill>
          <a:ln>
            <a:solidFill>
              <a:srgbClr val="820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7" name="Espace réservé du texte 44">
            <a:extLst>
              <a:ext uri="{FF2B5EF4-FFF2-40B4-BE49-F238E27FC236}">
                <a16:creationId xmlns:a16="http://schemas.microsoft.com/office/drawing/2014/main" id="{2E3FCAE5-410F-490A-83D6-69C769945D82}"/>
              </a:ext>
            </a:extLst>
          </p:cNvPr>
          <p:cNvSpPr txBox="1">
            <a:spLocks/>
          </p:cNvSpPr>
          <p:nvPr/>
        </p:nvSpPr>
        <p:spPr bwMode="auto">
          <a:xfrm>
            <a:off x="8334523" y="927001"/>
            <a:ext cx="2423469" cy="844399"/>
          </a:xfrm>
          <a:prstGeom prst="rect">
            <a:avLst/>
          </a:prstGeom>
          <a:noFill/>
          <a:ln w="6350">
            <a:noFill/>
          </a:ln>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198308"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1pPr>
            <a:lvl2pPr marL="396615" lvl="1" indent="-198308" algn="l" rtl="0" eaLnBrk="0" fontAlgn="base" hangingPunct="0">
              <a:spcBef>
                <a:spcPct val="0"/>
              </a:spcBef>
              <a:spcAft>
                <a:spcPct val="0"/>
              </a:spcAft>
              <a:buClr>
                <a:schemeClr val="accent1"/>
              </a:buClr>
              <a:buFont typeface="Arial" panose="020B0604020202020204" pitchFamily="34" charset="0"/>
              <a:buChar char="−"/>
              <a:defRPr sz="1517">
                <a:solidFill>
                  <a:schemeClr val="tx2"/>
                </a:solidFill>
                <a:latin typeface="Arial"/>
                <a:ea typeface="Arial"/>
                <a:cs typeface="Arial"/>
                <a:sym typeface="Arial" panose="020B0604020202020204" pitchFamily="34" charset="0"/>
              </a:defRPr>
            </a:lvl2pPr>
            <a:lvl3pPr marL="990538" lvl="2" indent="0" algn="l" rtl="0" eaLnBrk="0" fontAlgn="base" hangingPunct="0">
              <a:spcBef>
                <a:spcPct val="0"/>
              </a:spcBef>
              <a:spcAft>
                <a:spcPct val="0"/>
              </a:spcAft>
              <a:buClr>
                <a:schemeClr val="accent3"/>
              </a:buClr>
              <a:buFont typeface="Arial" panose="020B0604020202020204" pitchFamily="34" charset="0"/>
              <a:buNone/>
              <a:defRPr sz="1517">
                <a:solidFill>
                  <a:schemeClr val="bg2"/>
                </a:solidFill>
                <a:latin typeface="Arial"/>
                <a:ea typeface="Arial"/>
                <a:cs typeface="Arial"/>
                <a:sym typeface="Arial" panose="020B0604020202020204" pitchFamily="34" charset="0"/>
              </a:defRPr>
            </a:lvl3pPr>
            <a:lvl4pPr marL="1737404" lvl="3"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4pPr>
            <a:lvl5pPr marL="2232673" lvl="4" indent="-251597" algn="l" rtl="0" eaLnBrk="0" fontAlgn="base" hangingPunct="0">
              <a:spcBef>
                <a:spcPct val="0"/>
              </a:spcBef>
              <a:spcAft>
                <a:spcPct val="0"/>
              </a:spcAft>
              <a:buClr>
                <a:schemeClr val="accent3"/>
              </a:buClr>
              <a:buFont typeface="Arial" panose="020B0604020202020204" pitchFamily="34" charset="0"/>
              <a:buChar char="•"/>
              <a:defRPr sz="1517">
                <a:solidFill>
                  <a:schemeClr val="bg2"/>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17" b="0" i="0" u="none" strike="noStrike" cap="none">
                <a:solidFill>
                  <a:srgbClr val="000000"/>
                </a:solidFill>
                <a:latin typeface="Arial"/>
                <a:ea typeface="Arial"/>
                <a:cs typeface="Arial"/>
                <a:sym typeface="Arial"/>
              </a:defRPr>
            </a:lvl9pPr>
          </a:lstStyle>
          <a:p>
            <a:pPr marL="0" indent="0" algn="ctr" defTabSz="914400">
              <a:buNone/>
            </a:pPr>
            <a:r>
              <a:rPr lang="en-US" sz="2200" b="1" kern="0" dirty="0">
                <a:solidFill>
                  <a:srgbClr val="820050"/>
                </a:solidFill>
                <a:latin typeface="Century Gothic" panose="020B0502020202020204" pitchFamily="34" charset="0"/>
                <a:cs typeface="Calibri Light" panose="020F0302020204030204" pitchFamily="34" charset="0"/>
              </a:rPr>
              <a:t>INSIGHTFUL</a:t>
            </a:r>
            <a:r>
              <a:rPr lang="en-US" sz="3000" b="1" kern="0" dirty="0">
                <a:solidFill>
                  <a:srgbClr val="820050"/>
                </a:solidFill>
                <a:latin typeface="Century Gothic" panose="020B0502020202020204" pitchFamily="34" charset="0"/>
                <a:cs typeface="Calibri Light" panose="020F0302020204030204" pitchFamily="34" charset="0"/>
              </a:rPr>
              <a:t> </a:t>
            </a:r>
          </a:p>
          <a:p>
            <a:pPr marL="0" indent="0" algn="ctr" defTabSz="914400">
              <a:buNone/>
            </a:pPr>
            <a:r>
              <a:rPr lang="en-US" sz="1300" b="1" kern="0" dirty="0">
                <a:solidFill>
                  <a:srgbClr val="820050"/>
                </a:solidFill>
                <a:latin typeface="Century Gothic" panose="020B0502020202020204" pitchFamily="34" charset="0"/>
                <a:cs typeface="Calibri Light" panose="020F0302020204030204" pitchFamily="34" charset="0"/>
              </a:rPr>
              <a:t>KEYNOTES, PANELS &amp; INTERVIEWS</a:t>
            </a:r>
          </a:p>
        </p:txBody>
      </p:sp>
    </p:spTree>
    <p:extLst>
      <p:ext uri="{BB962C8B-B14F-4D97-AF65-F5344CB8AC3E}">
        <p14:creationId xmlns:p14="http://schemas.microsoft.com/office/powerpoint/2010/main" val="398832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3" name="Forme libre : forme 92">
            <a:extLst>
              <a:ext uri="{FF2B5EF4-FFF2-40B4-BE49-F238E27FC236}">
                <a16:creationId xmlns:a16="http://schemas.microsoft.com/office/drawing/2014/main" id="{65640AC8-2878-47BF-803D-E9CC80FF9935}"/>
              </a:ext>
            </a:extLst>
          </p:cNvPr>
          <p:cNvSpPr>
            <a:spLocks/>
          </p:cNvSpPr>
          <p:nvPr/>
        </p:nvSpPr>
        <p:spPr>
          <a:xfrm rot="10800000" flipH="1">
            <a:off x="-40096" y="6158"/>
            <a:ext cx="12232096" cy="6858000"/>
          </a:xfrm>
          <a:custGeom>
            <a:avLst/>
            <a:gdLst>
              <a:gd name="connsiteX0" fmla="*/ 469105 w 12192000"/>
              <a:gd name="connsiteY0" fmla="*/ 536108 h 6858000"/>
              <a:gd name="connsiteX1" fmla="*/ 469105 w 12192000"/>
              <a:gd name="connsiteY1" fmla="*/ 1019405 h 6858000"/>
              <a:gd name="connsiteX2" fmla="*/ 1273175 w 12192000"/>
              <a:gd name="connsiteY2" fmla="*/ 1019405 h 6858000"/>
              <a:gd name="connsiteX3" fmla="*/ 1273175 w 12192000"/>
              <a:gd name="connsiteY3" fmla="*/ 53610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69105" y="536108"/>
                </a:moveTo>
                <a:lnTo>
                  <a:pt x="469105" y="1019405"/>
                </a:lnTo>
                <a:lnTo>
                  <a:pt x="1273175" y="1019405"/>
                </a:lnTo>
                <a:lnTo>
                  <a:pt x="1273175" y="536108"/>
                </a:lnTo>
                <a:close/>
                <a:moveTo>
                  <a:pt x="0" y="0"/>
                </a:moveTo>
                <a:lnTo>
                  <a:pt x="12192000" y="0"/>
                </a:lnTo>
                <a:lnTo>
                  <a:pt x="12192000" y="6858000"/>
                </a:lnTo>
                <a:lnTo>
                  <a:pt x="0" y="685800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 name="Espace réservé du pied de page 1">
            <a:extLst>
              <a:ext uri="{FF2B5EF4-FFF2-40B4-BE49-F238E27FC236}">
                <a16:creationId xmlns:a16="http://schemas.microsoft.com/office/drawing/2014/main" id="{98967648-B1B6-4441-99F4-3A8C0C824A71}"/>
              </a:ext>
            </a:extLst>
          </p:cNvPr>
          <p:cNvSpPr>
            <a:spLocks noGrp="1"/>
          </p:cNvSpPr>
          <p:nvPr>
            <p:ph type="ftr" sz="quarter" idx="39"/>
          </p:nvPr>
        </p:nvSpPr>
        <p:spPr/>
        <p:txBody>
          <a:bodyPr/>
          <a:lstStyle/>
          <a:p>
            <a:r>
              <a:rPr lang="fr-FR" dirty="0"/>
              <a:t>MIPIM ASIA 2022</a:t>
            </a:r>
          </a:p>
        </p:txBody>
      </p:sp>
      <p:sp>
        <p:nvSpPr>
          <p:cNvPr id="3" name="Espace réservé du numéro de diapositive 2">
            <a:extLst>
              <a:ext uri="{FF2B5EF4-FFF2-40B4-BE49-F238E27FC236}">
                <a16:creationId xmlns:a16="http://schemas.microsoft.com/office/drawing/2014/main" id="{8DE7A91E-323E-4DD0-BA32-7750F376BB77}"/>
              </a:ext>
            </a:extLst>
          </p:cNvPr>
          <p:cNvSpPr>
            <a:spLocks noGrp="1"/>
          </p:cNvSpPr>
          <p:nvPr>
            <p:ph type="sldNum" sz="quarter" idx="4294967295"/>
          </p:nvPr>
        </p:nvSpPr>
        <p:spPr>
          <a:xfrm>
            <a:off x="8980488" y="6427380"/>
            <a:ext cx="2743200" cy="365125"/>
          </a:xfrm>
        </p:spPr>
        <p:txBody>
          <a:bodyPr/>
          <a:lstStyle/>
          <a:p>
            <a:fld id="{B5769449-2CD3-42A8-B4A5-6F9552BCD0EE}" type="slidenum">
              <a:rPr lang="fr-FR" smtClean="0"/>
              <a:pPr/>
              <a:t>3</a:t>
            </a:fld>
            <a:endParaRPr lang="fr-FR" dirty="0"/>
          </a:p>
        </p:txBody>
      </p:sp>
      <p:cxnSp>
        <p:nvCxnSpPr>
          <p:cNvPr id="51" name="Connecteur droit 3">
            <a:extLst>
              <a:ext uri="{FF2B5EF4-FFF2-40B4-BE49-F238E27FC236}">
                <a16:creationId xmlns:a16="http://schemas.microsoft.com/office/drawing/2014/main" id="{661A4722-35C4-4F1F-8738-72966236D5CE}"/>
              </a:ext>
            </a:extLst>
          </p:cNvPr>
          <p:cNvCxnSpPr>
            <a:cxnSpLocks/>
          </p:cNvCxnSpPr>
          <p:nvPr/>
        </p:nvCxnSpPr>
        <p:spPr>
          <a:xfrm flipH="1">
            <a:off x="2222500" y="4238071"/>
            <a:ext cx="1225550" cy="0"/>
          </a:xfrm>
          <a:prstGeom prst="line">
            <a:avLst/>
          </a:prstGeom>
          <a:ln w="12700" cap="rnd">
            <a:gradFill flip="none" rotWithShape="1">
              <a:gsLst>
                <a:gs pos="12000">
                  <a:schemeClr val="accent1">
                    <a:lumMod val="5000"/>
                    <a:lumOff val="95000"/>
                    <a:alpha val="0"/>
                  </a:schemeClr>
                </a:gs>
                <a:gs pos="99000">
                  <a:schemeClr val="bg1"/>
                </a:gs>
              </a:gsLst>
              <a:lin ang="0" scaled="1"/>
              <a:tileRect/>
            </a:gradFill>
            <a:round/>
          </a:ln>
        </p:spPr>
        <p:style>
          <a:lnRef idx="1">
            <a:schemeClr val="accent1"/>
          </a:lnRef>
          <a:fillRef idx="0">
            <a:schemeClr val="accent1"/>
          </a:fillRef>
          <a:effectRef idx="0">
            <a:schemeClr val="accent1"/>
          </a:effectRef>
          <a:fontRef idx="minor">
            <a:schemeClr val="tx1"/>
          </a:fontRef>
        </p:style>
      </p:cxnSp>
      <p:graphicFrame>
        <p:nvGraphicFramePr>
          <p:cNvPr id="67" name="Tableau 66">
            <a:extLst>
              <a:ext uri="{FF2B5EF4-FFF2-40B4-BE49-F238E27FC236}">
                <a16:creationId xmlns:a16="http://schemas.microsoft.com/office/drawing/2014/main" id="{733C4FD9-4DED-41C1-84F7-B9C32627F35D}"/>
              </a:ext>
            </a:extLst>
          </p:cNvPr>
          <p:cNvGraphicFramePr>
            <a:graphicFrameLocks noGrp="1"/>
          </p:cNvGraphicFramePr>
          <p:nvPr>
            <p:extLst>
              <p:ext uri="{D42A27DB-BD31-4B8C-83A1-F6EECF244321}">
                <p14:modId xmlns:p14="http://schemas.microsoft.com/office/powerpoint/2010/main" val="3352214608"/>
              </p:ext>
            </p:extLst>
          </p:nvPr>
        </p:nvGraphicFramePr>
        <p:xfrm>
          <a:off x="40190" y="80532"/>
          <a:ext cx="11955537" cy="709726"/>
        </p:xfrm>
        <a:graphic>
          <a:graphicData uri="http://schemas.openxmlformats.org/drawingml/2006/table">
            <a:tbl>
              <a:tblPr firstRow="1" bandRow="1">
                <a:tableStyleId>{5C22544A-7EE6-4342-B048-85BDC9FD1C3A}</a:tableStyleId>
              </a:tblPr>
              <a:tblGrid>
                <a:gridCol w="2994169">
                  <a:extLst>
                    <a:ext uri="{9D8B030D-6E8A-4147-A177-3AD203B41FA5}">
                      <a16:colId xmlns:a16="http://schemas.microsoft.com/office/drawing/2014/main" val="2082873237"/>
                    </a:ext>
                  </a:extLst>
                </a:gridCol>
                <a:gridCol w="2988884">
                  <a:extLst>
                    <a:ext uri="{9D8B030D-6E8A-4147-A177-3AD203B41FA5}">
                      <a16:colId xmlns:a16="http://schemas.microsoft.com/office/drawing/2014/main" val="391912358"/>
                    </a:ext>
                  </a:extLst>
                </a:gridCol>
                <a:gridCol w="2988884">
                  <a:extLst>
                    <a:ext uri="{9D8B030D-6E8A-4147-A177-3AD203B41FA5}">
                      <a16:colId xmlns:a16="http://schemas.microsoft.com/office/drawing/2014/main" val="3253552565"/>
                    </a:ext>
                  </a:extLst>
                </a:gridCol>
                <a:gridCol w="2983600">
                  <a:extLst>
                    <a:ext uri="{9D8B030D-6E8A-4147-A177-3AD203B41FA5}">
                      <a16:colId xmlns:a16="http://schemas.microsoft.com/office/drawing/2014/main" val="1839554912"/>
                    </a:ext>
                  </a:extLst>
                </a:gridCol>
              </a:tblGrid>
              <a:tr h="435406">
                <a:tc gridSpan="2">
                  <a:txBody>
                    <a:bodyPr/>
                    <a:lstStyle/>
                    <a:p>
                      <a:pPr algn="ctr"/>
                      <a:r>
                        <a:rPr lang="fr-FR" sz="1400" b="1" i="0" u="none" strike="noStrike" cap="none" dirty="0">
                          <a:solidFill>
                            <a:schemeClr val="lt1"/>
                          </a:solidFill>
                          <a:latin typeface="Century Gothic" panose="020B0502020202020204" pitchFamily="34" charset="0"/>
                          <a:ea typeface="+mn-ea"/>
                          <a:cs typeface="+mn-cs"/>
                          <a:sym typeface="Arial"/>
                        </a:rPr>
                        <a:t>TUESDAY 6 DECEMBER</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pPr algn="ctr"/>
                      <a:endParaRPr lang="fr-FR" sz="900" dirty="0">
                        <a:latin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tcPr>
                </a:tc>
                <a:tc gridSpan="2">
                  <a:txBody>
                    <a:bodyPr/>
                    <a:lstStyle/>
                    <a:p>
                      <a:pPr algn="ctr"/>
                      <a:r>
                        <a:rPr lang="fr-FR" sz="1400" b="1" i="0" u="none" strike="noStrike" cap="none" dirty="0">
                          <a:solidFill>
                            <a:schemeClr val="lt1"/>
                          </a:solidFill>
                          <a:latin typeface="Century Gothic" panose="020B0502020202020204" pitchFamily="34" charset="0"/>
                          <a:ea typeface="+mn-ea"/>
                          <a:cs typeface="+mn-cs"/>
                          <a:sym typeface="Arial"/>
                        </a:rPr>
                        <a:t>WEDNESDAY 7 DECEMBER</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pPr algn="ctr"/>
                      <a:endParaRPr lang="fr-FR" sz="900" dirty="0">
                        <a:latin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758152825"/>
                  </a:ext>
                </a:extLst>
              </a:tr>
              <a:tr h="239735">
                <a:tc>
                  <a:txBody>
                    <a:bodyPr/>
                    <a:lstStyle/>
                    <a:p>
                      <a:pPr algn="ctr"/>
                      <a:r>
                        <a:rPr lang="fr-FR" sz="1200" b="1" i="0" u="none" strike="noStrike" cap="none" dirty="0">
                          <a:solidFill>
                            <a:schemeClr val="lt1"/>
                          </a:solidFill>
                          <a:latin typeface="Century Gothic" panose="020B0502020202020204" pitchFamily="34" charset="0"/>
                          <a:ea typeface="+mn-ea"/>
                          <a:cs typeface="+mn-cs"/>
                          <a:sym typeface="Arial"/>
                        </a:rPr>
                        <a:t>Grand Ballroom </a:t>
                      </a:r>
                    </a:p>
                  </a:txBody>
                  <a:tcPr anchor="ctr">
                    <a:lnL w="6350" cap="flat" cmpd="sng" algn="ctr">
                      <a:solidFill>
                        <a:schemeClr val="bg1">
                          <a:lumMod val="8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fr-FR" sz="1200" b="1" i="0" u="none" strike="noStrike" cap="none" dirty="0">
                          <a:solidFill>
                            <a:schemeClr val="lt1"/>
                          </a:solidFill>
                          <a:latin typeface="Century Gothic" panose="020B0502020202020204" pitchFamily="34" charset="0"/>
                          <a:ea typeface="+mn-ea"/>
                          <a:cs typeface="+mn-cs"/>
                          <a:sym typeface="Arial"/>
                        </a:rPr>
                        <a:t>Foyer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fr-FR" sz="1200" b="1" i="0" u="none" strike="noStrike" cap="none" dirty="0">
                          <a:solidFill>
                            <a:schemeClr val="lt1"/>
                          </a:solidFill>
                          <a:latin typeface="Century Gothic" panose="020B0502020202020204" pitchFamily="34" charset="0"/>
                          <a:ea typeface="+mn-ea"/>
                          <a:cs typeface="+mn-cs"/>
                          <a:sym typeface="Arial"/>
                        </a:rPr>
                        <a:t>Grand Ballroom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fr-FR" sz="1200" b="1" i="0" u="none" strike="noStrike" cap="none" dirty="0">
                          <a:solidFill>
                            <a:schemeClr val="lt1"/>
                          </a:solidFill>
                          <a:latin typeface="Century Gothic" panose="020B0502020202020204" pitchFamily="34" charset="0"/>
                          <a:ea typeface="+mn-ea"/>
                          <a:cs typeface="+mn-cs"/>
                          <a:sym typeface="Arial"/>
                        </a:rPr>
                        <a:t>Foyer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775938731"/>
                  </a:ext>
                </a:extLst>
              </a:tr>
            </a:tbl>
          </a:graphicData>
        </a:graphic>
      </p:graphicFrame>
      <p:sp>
        <p:nvSpPr>
          <p:cNvPr id="68" name="ZoneTexte 67">
            <a:extLst>
              <a:ext uri="{FF2B5EF4-FFF2-40B4-BE49-F238E27FC236}">
                <a16:creationId xmlns:a16="http://schemas.microsoft.com/office/drawing/2014/main" id="{7FACD7CE-26C5-4E4A-BF54-A78001BBBEA8}"/>
              </a:ext>
            </a:extLst>
          </p:cNvPr>
          <p:cNvSpPr txBox="1"/>
          <p:nvPr/>
        </p:nvSpPr>
        <p:spPr bwMode="auto">
          <a:xfrm>
            <a:off x="213492" y="1270049"/>
            <a:ext cx="1696268" cy="307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25" tIns="91425" rIns="91425" bIns="91425" numCol="1" rtlCol="0" anchor="t" anchorCtr="0" compatLnSpc="1">
            <a:prstTxWarp prst="textNoShape">
              <a:avLst/>
            </a:prstTxWarp>
            <a:spAutoFit/>
          </a:bodyPr>
          <a:lstStyle/>
          <a:p>
            <a:pPr>
              <a:buClr>
                <a:schemeClr val="tx1"/>
              </a:buClr>
            </a:pPr>
            <a:r>
              <a:rPr lang="fr-FR" sz="800" kern="0" dirty="0">
                <a:solidFill>
                  <a:schemeClr val="bg1"/>
                </a:solidFill>
              </a:rPr>
              <a:t>CONTENT</a:t>
            </a:r>
            <a:r>
              <a:rPr lang="fr-FR" sz="800" kern="0" dirty="0"/>
              <a:t>           	</a:t>
            </a:r>
            <a:r>
              <a:rPr lang="fr-FR" sz="800" kern="0" dirty="0">
                <a:solidFill>
                  <a:schemeClr val="bg1"/>
                </a:solidFill>
              </a:rPr>
              <a:t>NETWORKING</a:t>
            </a:r>
          </a:p>
        </p:txBody>
      </p:sp>
      <p:sp>
        <p:nvSpPr>
          <p:cNvPr id="69" name="Rectangle 68">
            <a:extLst>
              <a:ext uri="{FF2B5EF4-FFF2-40B4-BE49-F238E27FC236}">
                <a16:creationId xmlns:a16="http://schemas.microsoft.com/office/drawing/2014/main" id="{FA247C56-EE7E-4F8B-BCBA-4AF0C04051FD}"/>
              </a:ext>
            </a:extLst>
          </p:cNvPr>
          <p:cNvSpPr/>
          <p:nvPr/>
        </p:nvSpPr>
        <p:spPr>
          <a:xfrm>
            <a:off x="91148" y="1337438"/>
            <a:ext cx="144016" cy="14401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 </a:t>
            </a:r>
          </a:p>
        </p:txBody>
      </p:sp>
      <p:sp>
        <p:nvSpPr>
          <p:cNvPr id="70" name="Rectangle 69">
            <a:extLst>
              <a:ext uri="{FF2B5EF4-FFF2-40B4-BE49-F238E27FC236}">
                <a16:creationId xmlns:a16="http://schemas.microsoft.com/office/drawing/2014/main" id="{1521F734-BF59-4104-9D3C-88202F940CA8}"/>
              </a:ext>
            </a:extLst>
          </p:cNvPr>
          <p:cNvSpPr/>
          <p:nvPr/>
        </p:nvSpPr>
        <p:spPr>
          <a:xfrm>
            <a:off x="193375" y="2979986"/>
            <a:ext cx="5756584" cy="669292"/>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11:30 REGISTRATION COUNTER OPENS</a:t>
            </a:r>
          </a:p>
          <a:p>
            <a:pPr algn="ctr"/>
            <a:r>
              <a:rPr lang="fr-FR" sz="1050" b="1" dirty="0">
                <a:solidFill>
                  <a:schemeClr val="bg1"/>
                </a:solidFill>
                <a:latin typeface="Century Gothic" panose="020B0502020202020204" pitchFamily="34" charset="0"/>
              </a:rPr>
              <a:t>12.00 – 1.15  </a:t>
            </a:r>
            <a:r>
              <a:rPr lang="en-US" sz="1050" b="1" dirty="0">
                <a:solidFill>
                  <a:schemeClr val="bg1"/>
                </a:solidFill>
                <a:latin typeface="Century Gothic" panose="020B0502020202020204" pitchFamily="34" charset="0"/>
              </a:rPr>
              <a:t>LUNCH</a:t>
            </a:r>
            <a:endParaRPr lang="fr-FR" sz="1050" b="1" dirty="0">
              <a:solidFill>
                <a:schemeClr val="bg1"/>
              </a:solidFill>
              <a:latin typeface="Century Gothic" panose="020B0502020202020204" pitchFamily="34" charset="0"/>
            </a:endParaRPr>
          </a:p>
        </p:txBody>
      </p:sp>
      <p:sp>
        <p:nvSpPr>
          <p:cNvPr id="71" name="Rectangle 70">
            <a:extLst>
              <a:ext uri="{FF2B5EF4-FFF2-40B4-BE49-F238E27FC236}">
                <a16:creationId xmlns:a16="http://schemas.microsoft.com/office/drawing/2014/main" id="{5AFB65DA-4D24-40DF-A4D1-C7E8AEF9BEB0}"/>
              </a:ext>
            </a:extLst>
          </p:cNvPr>
          <p:cNvSpPr/>
          <p:nvPr/>
        </p:nvSpPr>
        <p:spPr>
          <a:xfrm>
            <a:off x="192139" y="3672373"/>
            <a:ext cx="2891300" cy="57317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1.30 - 2.00 KEYNOTE – THE LEADERS’ PERSPECTIVE : WHERE DO WE GO FROM HERE ? PART I</a:t>
            </a:r>
          </a:p>
        </p:txBody>
      </p:sp>
      <p:sp>
        <p:nvSpPr>
          <p:cNvPr id="72" name="Rectangle 71">
            <a:extLst>
              <a:ext uri="{FF2B5EF4-FFF2-40B4-BE49-F238E27FC236}">
                <a16:creationId xmlns:a16="http://schemas.microsoft.com/office/drawing/2014/main" id="{B0FB607D-3AB3-4B76-B425-1A7BEB03DED0}"/>
              </a:ext>
            </a:extLst>
          </p:cNvPr>
          <p:cNvSpPr/>
          <p:nvPr/>
        </p:nvSpPr>
        <p:spPr>
          <a:xfrm>
            <a:off x="192139" y="4238844"/>
            <a:ext cx="2891300" cy="57317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700" b="1" dirty="0">
              <a:solidFill>
                <a:schemeClr val="bg1"/>
              </a:solidFill>
              <a:latin typeface="Century Gothic" panose="020B0502020202020204" pitchFamily="34" charset="0"/>
            </a:endParaRPr>
          </a:p>
          <a:p>
            <a:r>
              <a:rPr lang="fr-FR" sz="1050" b="1" dirty="0">
                <a:solidFill>
                  <a:schemeClr val="bg1"/>
                </a:solidFill>
                <a:latin typeface="Century Gothic" panose="020B0502020202020204" pitchFamily="34" charset="0"/>
              </a:rPr>
              <a:t>2.00 - 2.45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REALIZING NOT JUST THE ‘E’ BUT ‘S’ &amp; ‘G’ IN ESG</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a:p>
            <a:endParaRPr lang="fr-FR" sz="1050" b="1" dirty="0">
              <a:solidFill>
                <a:schemeClr val="bg1"/>
              </a:solidFill>
              <a:latin typeface="Century Gothic" panose="020B0502020202020204" pitchFamily="34" charset="0"/>
            </a:endParaRPr>
          </a:p>
        </p:txBody>
      </p:sp>
      <p:sp>
        <p:nvSpPr>
          <p:cNvPr id="74" name="Rectangle 73">
            <a:extLst>
              <a:ext uri="{FF2B5EF4-FFF2-40B4-BE49-F238E27FC236}">
                <a16:creationId xmlns:a16="http://schemas.microsoft.com/office/drawing/2014/main" id="{E6EF7992-4E4B-46F9-99D2-F029757ED02E}"/>
              </a:ext>
            </a:extLst>
          </p:cNvPr>
          <p:cNvSpPr/>
          <p:nvPr/>
        </p:nvSpPr>
        <p:spPr>
          <a:xfrm>
            <a:off x="193376" y="4737292"/>
            <a:ext cx="2890062" cy="47305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700" b="1" dirty="0">
              <a:solidFill>
                <a:schemeClr val="bg1"/>
              </a:solidFill>
              <a:latin typeface="Century Gothic" panose="020B0502020202020204" pitchFamily="34" charset="0"/>
            </a:endParaRPr>
          </a:p>
          <a:p>
            <a:r>
              <a:rPr lang="fr-FR" sz="1050" b="1" dirty="0">
                <a:solidFill>
                  <a:schemeClr val="bg1"/>
                </a:solidFill>
                <a:latin typeface="Century Gothic" panose="020B0502020202020204" pitchFamily="34" charset="0"/>
              </a:rPr>
              <a:t>2.45 – 3.30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OUTBOUND INVESTMENTS: WHAT’S THE BEST BET?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a:p>
            <a:endParaRPr lang="fr-FR" sz="1050" b="1" dirty="0">
              <a:solidFill>
                <a:schemeClr val="bg1"/>
              </a:solidFill>
              <a:latin typeface="Century Gothic" panose="020B0502020202020204" pitchFamily="34" charset="0"/>
            </a:endParaRPr>
          </a:p>
        </p:txBody>
      </p:sp>
      <p:sp>
        <p:nvSpPr>
          <p:cNvPr id="75" name="Rectangle 74">
            <a:extLst>
              <a:ext uri="{FF2B5EF4-FFF2-40B4-BE49-F238E27FC236}">
                <a16:creationId xmlns:a16="http://schemas.microsoft.com/office/drawing/2014/main" id="{3B195A4C-8FC4-4CB3-B2E5-4C9F5CE646A4}"/>
              </a:ext>
            </a:extLst>
          </p:cNvPr>
          <p:cNvSpPr/>
          <p:nvPr/>
        </p:nvSpPr>
        <p:spPr>
          <a:xfrm>
            <a:off x="195467" y="5403395"/>
            <a:ext cx="2891300" cy="72828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4.00 - 4.45 </a:t>
            </a:r>
            <a:r>
              <a:rPr lang="en-GB" sz="1050" b="1" dirty="0">
                <a:effectLst/>
                <a:latin typeface="Century Gothic" panose="020B0502020202020204" pitchFamily="34" charset="0"/>
                <a:ea typeface="PMingLiU" panose="02020500000000000000" pitchFamily="18" charset="-120"/>
                <a:cs typeface="Calibri" panose="020F0502020204030204" pitchFamily="34" charset="0"/>
              </a:rPr>
              <a:t>INTEREST RATES AND CAPITAL RAISING: WHAT STRATEGIES COULD YOU EMPLOY?</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a:p>
            <a:endParaRPr lang="fr-FR" sz="1050" b="1" dirty="0">
              <a:solidFill>
                <a:schemeClr val="bg1"/>
              </a:solidFill>
              <a:latin typeface="Century Gothic" panose="020B0502020202020204" pitchFamily="34" charset="0"/>
            </a:endParaRPr>
          </a:p>
        </p:txBody>
      </p:sp>
      <p:sp>
        <p:nvSpPr>
          <p:cNvPr id="77" name="Rectangle 76">
            <a:extLst>
              <a:ext uri="{FF2B5EF4-FFF2-40B4-BE49-F238E27FC236}">
                <a16:creationId xmlns:a16="http://schemas.microsoft.com/office/drawing/2014/main" id="{C3FF40D1-DD55-4CC3-9638-2F88EECE6EB3}"/>
              </a:ext>
            </a:extLst>
          </p:cNvPr>
          <p:cNvSpPr/>
          <p:nvPr/>
        </p:nvSpPr>
        <p:spPr>
          <a:xfrm>
            <a:off x="6136674" y="1196714"/>
            <a:ext cx="3019593" cy="55644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9.30 - 10.00 KEYNOTE – THE LEADERS’ PERSPECTIVE : WHERE DO WE GO FROM HERE ? PART II</a:t>
            </a:r>
          </a:p>
        </p:txBody>
      </p:sp>
      <p:sp>
        <p:nvSpPr>
          <p:cNvPr id="78" name="Rectangle 77">
            <a:extLst>
              <a:ext uri="{FF2B5EF4-FFF2-40B4-BE49-F238E27FC236}">
                <a16:creationId xmlns:a16="http://schemas.microsoft.com/office/drawing/2014/main" id="{AC49E463-7B89-4D2D-8C33-E8189089CDF0}"/>
              </a:ext>
            </a:extLst>
          </p:cNvPr>
          <p:cNvSpPr/>
          <p:nvPr/>
        </p:nvSpPr>
        <p:spPr>
          <a:xfrm>
            <a:off x="194836" y="5958066"/>
            <a:ext cx="2891300" cy="391678"/>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4.45 – 5.30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BETTER PLACES: WORK, PLAY AND LIVE </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80" name="Rectangle 79">
            <a:extLst>
              <a:ext uri="{FF2B5EF4-FFF2-40B4-BE49-F238E27FC236}">
                <a16:creationId xmlns:a16="http://schemas.microsoft.com/office/drawing/2014/main" id="{BA3CCFFA-0657-4838-8E49-30691BCF727C}"/>
              </a:ext>
            </a:extLst>
          </p:cNvPr>
          <p:cNvSpPr/>
          <p:nvPr/>
        </p:nvSpPr>
        <p:spPr>
          <a:xfrm>
            <a:off x="6135119" y="1760780"/>
            <a:ext cx="3021148" cy="565908"/>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10.00 - 10.45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REPOSITIONING ASSETS: HOW DO YOU REVITALIZE, RETROFIT OR REPURPOSE YOUR EXISTING PORTFOLIO?</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81" name="Rectangle 80">
            <a:extLst>
              <a:ext uri="{FF2B5EF4-FFF2-40B4-BE49-F238E27FC236}">
                <a16:creationId xmlns:a16="http://schemas.microsoft.com/office/drawing/2014/main" id="{000E3A23-33D3-4B2E-A08B-7B672C88F88A}"/>
              </a:ext>
            </a:extLst>
          </p:cNvPr>
          <p:cNvSpPr/>
          <p:nvPr/>
        </p:nvSpPr>
        <p:spPr>
          <a:xfrm>
            <a:off x="6135119" y="2604641"/>
            <a:ext cx="3021148" cy="411043"/>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11.15 - 12.00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INBOUND INVESTMENTS: WHAT’S HOT AND WHAT’S NOT?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82" name="Rectangle 81">
            <a:extLst>
              <a:ext uri="{FF2B5EF4-FFF2-40B4-BE49-F238E27FC236}">
                <a16:creationId xmlns:a16="http://schemas.microsoft.com/office/drawing/2014/main" id="{6D7AB534-7B4A-40E1-B9D2-B9FF4D6A2525}"/>
              </a:ext>
            </a:extLst>
          </p:cNvPr>
          <p:cNvSpPr/>
          <p:nvPr/>
        </p:nvSpPr>
        <p:spPr>
          <a:xfrm>
            <a:off x="6135119" y="3018676"/>
            <a:ext cx="3021148" cy="427302"/>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12.00 - 12.45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ALTERNATIVE INVESTMENTS: WHAT WILL EXCITE YOU NEXT?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83" name="Rectangle 82">
            <a:extLst>
              <a:ext uri="{FF2B5EF4-FFF2-40B4-BE49-F238E27FC236}">
                <a16:creationId xmlns:a16="http://schemas.microsoft.com/office/drawing/2014/main" id="{232F11BE-2786-41FD-BA41-1926F1E50318}"/>
              </a:ext>
            </a:extLst>
          </p:cNvPr>
          <p:cNvSpPr/>
          <p:nvPr/>
        </p:nvSpPr>
        <p:spPr>
          <a:xfrm>
            <a:off x="6135119" y="3423311"/>
            <a:ext cx="5898934" cy="563876"/>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12.45 - 2.00  NETWORKING </a:t>
            </a:r>
            <a:r>
              <a:rPr lang="en-US" sz="1050" b="1" dirty="0">
                <a:solidFill>
                  <a:schemeClr val="bg1"/>
                </a:solidFill>
                <a:latin typeface="Century Gothic" panose="020B0502020202020204" pitchFamily="34" charset="0"/>
              </a:rPr>
              <a:t>LUNCH</a:t>
            </a:r>
            <a:endParaRPr lang="fr-FR" sz="1050" b="1" dirty="0">
              <a:solidFill>
                <a:schemeClr val="bg1"/>
              </a:solidFill>
              <a:latin typeface="Century Gothic" panose="020B0502020202020204" pitchFamily="34" charset="0"/>
            </a:endParaRPr>
          </a:p>
        </p:txBody>
      </p:sp>
      <p:sp>
        <p:nvSpPr>
          <p:cNvPr id="84" name="Rectangle 83">
            <a:extLst>
              <a:ext uri="{FF2B5EF4-FFF2-40B4-BE49-F238E27FC236}">
                <a16:creationId xmlns:a16="http://schemas.microsoft.com/office/drawing/2014/main" id="{29D4DA47-41CC-402C-9F6C-47B769C805AA}"/>
              </a:ext>
            </a:extLst>
          </p:cNvPr>
          <p:cNvSpPr/>
          <p:nvPr/>
        </p:nvSpPr>
        <p:spPr>
          <a:xfrm>
            <a:off x="6135119" y="3988203"/>
            <a:ext cx="3021147" cy="502832"/>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07000"/>
              </a:lnSpc>
              <a:spcAft>
                <a:spcPts val="800"/>
              </a:spcAft>
            </a:pPr>
            <a:r>
              <a:rPr lang="fr-FR" sz="1050" b="1" dirty="0">
                <a:solidFill>
                  <a:schemeClr val="bg1"/>
                </a:solidFill>
                <a:latin typeface="Century Gothic" panose="020B0502020202020204" pitchFamily="34" charset="0"/>
              </a:rPr>
              <a:t>2.00-2.45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HONG KONG: REBUILDING ITS ASIA WORLD CITY’S REPUTATION </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85" name="Rectangle 84">
            <a:extLst>
              <a:ext uri="{FF2B5EF4-FFF2-40B4-BE49-F238E27FC236}">
                <a16:creationId xmlns:a16="http://schemas.microsoft.com/office/drawing/2014/main" id="{9809F909-809D-419B-8389-C5C613616B0D}"/>
              </a:ext>
            </a:extLst>
          </p:cNvPr>
          <p:cNvSpPr/>
          <p:nvPr/>
        </p:nvSpPr>
        <p:spPr>
          <a:xfrm>
            <a:off x="6135120" y="4467662"/>
            <a:ext cx="3021147" cy="476476"/>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2.45-3.30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CHINA: HOW BEST TO NAVIGATE THE REAL ESTATE INVESTMENT MARKET?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86" name="Rectangle 85">
            <a:extLst>
              <a:ext uri="{FF2B5EF4-FFF2-40B4-BE49-F238E27FC236}">
                <a16:creationId xmlns:a16="http://schemas.microsoft.com/office/drawing/2014/main" id="{2CE04DD0-5366-44FE-98D1-6E0A515E7CD2}"/>
              </a:ext>
            </a:extLst>
          </p:cNvPr>
          <p:cNvSpPr/>
          <p:nvPr/>
        </p:nvSpPr>
        <p:spPr>
          <a:xfrm>
            <a:off x="6135120" y="4928802"/>
            <a:ext cx="5898933" cy="289057"/>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3.30 - 4.00  </a:t>
            </a:r>
            <a:r>
              <a:rPr lang="en-US" sz="1050" b="1" dirty="0">
                <a:solidFill>
                  <a:schemeClr val="bg1"/>
                </a:solidFill>
                <a:latin typeface="Century Gothic" panose="020B0502020202020204" pitchFamily="34" charset="0"/>
              </a:rPr>
              <a:t>COFFEE BREAK</a:t>
            </a:r>
            <a:endParaRPr lang="fr-FR" sz="1050" b="1" dirty="0">
              <a:solidFill>
                <a:schemeClr val="bg1"/>
              </a:solidFill>
              <a:latin typeface="Century Gothic" panose="020B0502020202020204" pitchFamily="34" charset="0"/>
            </a:endParaRPr>
          </a:p>
        </p:txBody>
      </p:sp>
      <p:sp>
        <p:nvSpPr>
          <p:cNvPr id="87" name="Rectangle 86">
            <a:extLst>
              <a:ext uri="{FF2B5EF4-FFF2-40B4-BE49-F238E27FC236}">
                <a16:creationId xmlns:a16="http://schemas.microsoft.com/office/drawing/2014/main" id="{7AB02CCE-BE06-46BB-8265-59AA5C66B318}"/>
              </a:ext>
            </a:extLst>
          </p:cNvPr>
          <p:cNvSpPr/>
          <p:nvPr/>
        </p:nvSpPr>
        <p:spPr>
          <a:xfrm>
            <a:off x="6135120" y="5225475"/>
            <a:ext cx="3021147" cy="605153"/>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07000"/>
              </a:lnSpc>
              <a:spcAft>
                <a:spcPts val="800"/>
              </a:spcAft>
            </a:pPr>
            <a:r>
              <a:rPr lang="fr-FR" sz="1050" b="1" dirty="0">
                <a:solidFill>
                  <a:schemeClr val="bg1"/>
                </a:solidFill>
                <a:latin typeface="Century Gothic" panose="020B0502020202020204" pitchFamily="34" charset="0"/>
              </a:rPr>
              <a:t>4.00– 5.00</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 MEET THE CHAIRMEN: BETTER PLACES – GREATER IMPACT – STRONGER BUSINESS </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88" name="Rectangle 87">
            <a:extLst>
              <a:ext uri="{FF2B5EF4-FFF2-40B4-BE49-F238E27FC236}">
                <a16:creationId xmlns:a16="http://schemas.microsoft.com/office/drawing/2014/main" id="{D15F60A6-77E5-4582-A385-258075421C3A}"/>
              </a:ext>
            </a:extLst>
          </p:cNvPr>
          <p:cNvSpPr/>
          <p:nvPr/>
        </p:nvSpPr>
        <p:spPr>
          <a:xfrm>
            <a:off x="6135120" y="6071206"/>
            <a:ext cx="5898933" cy="728289"/>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6.00 REGISTRATION COUNTER OPENS</a:t>
            </a:r>
          </a:p>
          <a:p>
            <a:pPr algn="ctr"/>
            <a:r>
              <a:rPr lang="fr-FR" sz="1050" b="1" dirty="0">
                <a:solidFill>
                  <a:schemeClr val="bg1"/>
                </a:solidFill>
                <a:latin typeface="Century Gothic" panose="020B0502020202020204" pitchFamily="34" charset="0"/>
              </a:rPr>
              <a:t>6.00-9.00  MIPIM ASIA 2022 AWARDS CEREMONY &amp; GALA DINNER</a:t>
            </a:r>
          </a:p>
          <a:p>
            <a:pPr algn="ctr"/>
            <a:r>
              <a:rPr lang="fr-FR" sz="1050" b="1" dirty="0">
                <a:solidFill>
                  <a:schemeClr val="bg1"/>
                </a:solidFill>
                <a:latin typeface="Century Gothic" panose="020B0502020202020204" pitchFamily="34" charset="0"/>
              </a:rPr>
              <a:t>KEYNOTE SPEECH BY RONNIE C CHAN, Chair of Hang Lung </a:t>
            </a:r>
            <a:r>
              <a:rPr lang="fr-FR" sz="1050" b="1" dirty="0" err="1">
                <a:solidFill>
                  <a:schemeClr val="bg1"/>
                </a:solidFill>
                <a:latin typeface="Century Gothic" panose="020B0502020202020204" pitchFamily="34" charset="0"/>
              </a:rPr>
              <a:t>Properties</a:t>
            </a:r>
            <a:r>
              <a:rPr lang="fr-FR" sz="1050" b="1" dirty="0">
                <a:solidFill>
                  <a:schemeClr val="bg1"/>
                </a:solidFill>
                <a:latin typeface="Century Gothic" panose="020B0502020202020204" pitchFamily="34" charset="0"/>
              </a:rPr>
              <a:t> Ltd.</a:t>
            </a:r>
          </a:p>
          <a:p>
            <a:pPr algn="ctr"/>
            <a:r>
              <a:rPr lang="fr-FR" sz="1050" b="1" dirty="0">
                <a:solidFill>
                  <a:schemeClr val="bg1"/>
                </a:solidFill>
                <a:latin typeface="Century Gothic" panose="020B0502020202020204" pitchFamily="34" charset="0"/>
              </a:rPr>
              <a:t>(</a:t>
            </a:r>
            <a:r>
              <a:rPr lang="fr-FR" sz="1050" b="1" dirty="0" err="1">
                <a:solidFill>
                  <a:schemeClr val="bg1"/>
                </a:solidFill>
                <a:latin typeface="Century Gothic" panose="020B0502020202020204" pitchFamily="34" charset="0"/>
              </a:rPr>
              <a:t>Separate</a:t>
            </a:r>
            <a:r>
              <a:rPr lang="fr-FR" sz="1050" b="1" dirty="0">
                <a:solidFill>
                  <a:schemeClr val="bg1"/>
                </a:solidFill>
                <a:latin typeface="Century Gothic" panose="020B0502020202020204" pitchFamily="34" charset="0"/>
              </a:rPr>
              <a:t> Registration </a:t>
            </a:r>
            <a:r>
              <a:rPr lang="fr-FR" sz="1050" b="1" dirty="0" err="1">
                <a:solidFill>
                  <a:schemeClr val="bg1"/>
                </a:solidFill>
                <a:latin typeface="Century Gothic" panose="020B0502020202020204" pitchFamily="34" charset="0"/>
              </a:rPr>
              <a:t>required</a:t>
            </a:r>
            <a:r>
              <a:rPr lang="fr-FR" sz="1050" b="1" dirty="0">
                <a:solidFill>
                  <a:schemeClr val="bg1"/>
                </a:solidFill>
                <a:latin typeface="Century Gothic" panose="020B0502020202020204" pitchFamily="34" charset="0"/>
              </a:rPr>
              <a:t>)</a:t>
            </a:r>
          </a:p>
        </p:txBody>
      </p:sp>
      <p:sp>
        <p:nvSpPr>
          <p:cNvPr id="89" name="Rectangle 88">
            <a:extLst>
              <a:ext uri="{FF2B5EF4-FFF2-40B4-BE49-F238E27FC236}">
                <a16:creationId xmlns:a16="http://schemas.microsoft.com/office/drawing/2014/main" id="{C3C911F2-D140-4F5D-A35C-E96D1B68A602}"/>
              </a:ext>
            </a:extLst>
          </p:cNvPr>
          <p:cNvSpPr/>
          <p:nvPr/>
        </p:nvSpPr>
        <p:spPr>
          <a:xfrm>
            <a:off x="193376" y="6345238"/>
            <a:ext cx="5756583" cy="427037"/>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           5.30 – 6.30 OPENING DRINKS RECEPTION – </a:t>
            </a:r>
            <a:r>
              <a:rPr lang="fr-FR" sz="900" b="1" dirty="0" err="1">
                <a:solidFill>
                  <a:schemeClr val="bg1"/>
                </a:solidFill>
                <a:latin typeface="Century Gothic" panose="020B0502020202020204" pitchFamily="34" charset="0"/>
              </a:rPr>
              <a:t>Sponsored</a:t>
            </a:r>
            <a:r>
              <a:rPr lang="fr-FR" sz="900" b="1" dirty="0">
                <a:solidFill>
                  <a:schemeClr val="bg1"/>
                </a:solidFill>
                <a:latin typeface="Century Gothic" panose="020B0502020202020204" pitchFamily="34" charset="0"/>
              </a:rPr>
              <a:t> by</a:t>
            </a:r>
          </a:p>
        </p:txBody>
      </p:sp>
      <p:sp>
        <p:nvSpPr>
          <p:cNvPr id="90" name="Rectangle 89">
            <a:extLst>
              <a:ext uri="{FF2B5EF4-FFF2-40B4-BE49-F238E27FC236}">
                <a16:creationId xmlns:a16="http://schemas.microsoft.com/office/drawing/2014/main" id="{06F2C1C5-71AD-4867-939C-A3A1E8BAA6E1}"/>
              </a:ext>
            </a:extLst>
          </p:cNvPr>
          <p:cNvSpPr/>
          <p:nvPr/>
        </p:nvSpPr>
        <p:spPr>
          <a:xfrm>
            <a:off x="3144466" y="2132855"/>
            <a:ext cx="2822416" cy="791871"/>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10.00 – 12.00  </a:t>
            </a:r>
            <a:r>
              <a:rPr lang="en-US" sz="1050" b="1" dirty="0">
                <a:solidFill>
                  <a:schemeClr val="bg1"/>
                </a:solidFill>
                <a:latin typeface="Century Gothic" panose="020B0502020202020204" pitchFamily="34" charset="0"/>
              </a:rPr>
              <a:t>INVESTORS FORUM </a:t>
            </a:r>
          </a:p>
          <a:p>
            <a:r>
              <a:rPr lang="en-US" sz="1050" b="1" dirty="0">
                <a:solidFill>
                  <a:schemeClr val="bg1"/>
                </a:solidFill>
                <a:latin typeface="Century Gothic" panose="020B0502020202020204" pitchFamily="34" charset="0"/>
              </a:rPr>
              <a:t>(Closed-door Investor Forum</a:t>
            </a:r>
          </a:p>
          <a:p>
            <a:r>
              <a:rPr lang="en-US" sz="1050" b="1" dirty="0">
                <a:solidFill>
                  <a:schemeClr val="bg1"/>
                </a:solidFill>
                <a:latin typeface="Century Gothic" panose="020B0502020202020204" pitchFamily="34" charset="0"/>
              </a:rPr>
              <a:t>by Invitation only) – Grand Room</a:t>
            </a:r>
            <a:endParaRPr lang="fr-FR" sz="1050" b="1" dirty="0">
              <a:solidFill>
                <a:schemeClr val="bg1"/>
              </a:solidFill>
              <a:latin typeface="Century Gothic" panose="020B0502020202020204" pitchFamily="34" charset="0"/>
            </a:endParaRPr>
          </a:p>
        </p:txBody>
      </p:sp>
      <p:sp>
        <p:nvSpPr>
          <p:cNvPr id="92" name="Rectangle 91">
            <a:extLst>
              <a:ext uri="{FF2B5EF4-FFF2-40B4-BE49-F238E27FC236}">
                <a16:creationId xmlns:a16="http://schemas.microsoft.com/office/drawing/2014/main" id="{E718F3F1-E0B1-4DF1-9AE2-B6025E182947}"/>
              </a:ext>
            </a:extLst>
          </p:cNvPr>
          <p:cNvSpPr/>
          <p:nvPr/>
        </p:nvSpPr>
        <p:spPr>
          <a:xfrm>
            <a:off x="1026704" y="1334868"/>
            <a:ext cx="144016" cy="1440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 </a:t>
            </a:r>
          </a:p>
        </p:txBody>
      </p:sp>
      <p:sp>
        <p:nvSpPr>
          <p:cNvPr id="73" name="Rectangle 72">
            <a:extLst>
              <a:ext uri="{FF2B5EF4-FFF2-40B4-BE49-F238E27FC236}">
                <a16:creationId xmlns:a16="http://schemas.microsoft.com/office/drawing/2014/main" id="{464EB6C7-EE8F-41DE-9691-8930327D3E7D}"/>
              </a:ext>
            </a:extLst>
          </p:cNvPr>
          <p:cNvSpPr/>
          <p:nvPr/>
        </p:nvSpPr>
        <p:spPr>
          <a:xfrm>
            <a:off x="193375" y="5138913"/>
            <a:ext cx="5765840" cy="298148"/>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3.30 - 4.00 </a:t>
            </a:r>
            <a:r>
              <a:rPr lang="en-US" sz="1050" b="1" dirty="0">
                <a:solidFill>
                  <a:schemeClr val="bg1"/>
                </a:solidFill>
                <a:latin typeface="Century Gothic" panose="020B0502020202020204" pitchFamily="34" charset="0"/>
              </a:rPr>
              <a:t>COFFEE BREAK</a:t>
            </a:r>
            <a:endParaRPr lang="fr-FR" sz="1050" b="1" dirty="0">
              <a:solidFill>
                <a:schemeClr val="bg1"/>
              </a:solidFill>
              <a:latin typeface="Century Gothic" panose="020B0502020202020204" pitchFamily="34" charset="0"/>
            </a:endParaRPr>
          </a:p>
        </p:txBody>
      </p:sp>
      <p:sp>
        <p:nvSpPr>
          <p:cNvPr id="76" name="Rectangle 75">
            <a:extLst>
              <a:ext uri="{FF2B5EF4-FFF2-40B4-BE49-F238E27FC236}">
                <a16:creationId xmlns:a16="http://schemas.microsoft.com/office/drawing/2014/main" id="{5E737562-67C1-4EC9-8116-E444C88CCA95}"/>
              </a:ext>
            </a:extLst>
          </p:cNvPr>
          <p:cNvSpPr/>
          <p:nvPr/>
        </p:nvSpPr>
        <p:spPr>
          <a:xfrm>
            <a:off x="6135119" y="852310"/>
            <a:ext cx="5860608" cy="339185"/>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8.30 - 9.30  </a:t>
            </a:r>
            <a:r>
              <a:rPr lang="en-US" sz="1050" b="1" dirty="0">
                <a:solidFill>
                  <a:schemeClr val="bg1"/>
                </a:solidFill>
                <a:latin typeface="Century Gothic" panose="020B0502020202020204" pitchFamily="34" charset="0"/>
              </a:rPr>
              <a:t>NETWORKING BREAKFAST</a:t>
            </a:r>
            <a:endParaRPr lang="fr-FR" sz="1050" b="1" dirty="0">
              <a:solidFill>
                <a:schemeClr val="bg1"/>
              </a:solidFill>
              <a:latin typeface="Century Gothic" panose="020B0502020202020204" pitchFamily="34" charset="0"/>
            </a:endParaRPr>
          </a:p>
        </p:txBody>
      </p:sp>
      <p:sp>
        <p:nvSpPr>
          <p:cNvPr id="79" name="Rectangle 78">
            <a:extLst>
              <a:ext uri="{FF2B5EF4-FFF2-40B4-BE49-F238E27FC236}">
                <a16:creationId xmlns:a16="http://schemas.microsoft.com/office/drawing/2014/main" id="{D8A6FB75-FB85-4DB9-94C6-3BD86F874DE5}"/>
              </a:ext>
            </a:extLst>
          </p:cNvPr>
          <p:cNvSpPr/>
          <p:nvPr/>
        </p:nvSpPr>
        <p:spPr>
          <a:xfrm>
            <a:off x="6135120" y="2325915"/>
            <a:ext cx="5898933" cy="289057"/>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10.45 - 11.15  </a:t>
            </a:r>
            <a:r>
              <a:rPr lang="en-US" sz="1050" b="1" dirty="0">
                <a:solidFill>
                  <a:schemeClr val="bg1"/>
                </a:solidFill>
                <a:latin typeface="Century Gothic" panose="020B0502020202020204" pitchFamily="34" charset="0"/>
              </a:rPr>
              <a:t>COFFEE BREAK</a:t>
            </a:r>
            <a:endParaRPr lang="fr-FR" sz="1050" b="1" dirty="0">
              <a:solidFill>
                <a:schemeClr val="bg1"/>
              </a:solidFill>
              <a:latin typeface="Century Gothic" panose="020B0502020202020204" pitchFamily="34" charset="0"/>
            </a:endParaRPr>
          </a:p>
        </p:txBody>
      </p:sp>
      <p:pic>
        <p:nvPicPr>
          <p:cNvPr id="32" name="object 25">
            <a:extLst>
              <a:ext uri="{FF2B5EF4-FFF2-40B4-BE49-F238E27FC236}">
                <a16:creationId xmlns:a16="http://schemas.microsoft.com/office/drawing/2014/main" id="{25733311-F753-4964-AA10-76F4C3A5A02F}"/>
              </a:ext>
            </a:extLst>
          </p:cNvPr>
          <p:cNvPicPr/>
          <p:nvPr/>
        </p:nvPicPr>
        <p:blipFill>
          <a:blip r:embed="rId2" cstate="print"/>
          <a:stretch>
            <a:fillRect/>
          </a:stretch>
        </p:blipFill>
        <p:spPr>
          <a:xfrm>
            <a:off x="4249766" y="6382031"/>
            <a:ext cx="925341" cy="324057"/>
          </a:xfrm>
          <a:prstGeom prst="rect">
            <a:avLst/>
          </a:prstGeom>
        </p:spPr>
      </p:pic>
    </p:spTree>
    <p:extLst>
      <p:ext uri="{BB962C8B-B14F-4D97-AF65-F5344CB8AC3E}">
        <p14:creationId xmlns:p14="http://schemas.microsoft.com/office/powerpoint/2010/main" val="270677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75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AD353B-33F2-442B-9EB2-6533CD554BF5}"/>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3DD9CBE0-D8B8-4866-9555-A873D727FE8C}"/>
              </a:ext>
            </a:extLst>
          </p:cNvPr>
          <p:cNvSpPr>
            <a:spLocks noGrp="1"/>
          </p:cNvSpPr>
          <p:nvPr>
            <p:ph type="sldNum" sz="quarter" idx="42"/>
          </p:nvPr>
        </p:nvSpPr>
        <p:spPr/>
        <p:txBody>
          <a:bodyPr/>
          <a:lstStyle/>
          <a:p>
            <a:fld id="{B5769449-2CD3-42A8-B4A5-6F9552BCD0EE}" type="slidenum">
              <a:rPr lang="fr-FR" smtClean="0"/>
              <a:pPr/>
              <a:t>4</a:t>
            </a:fld>
            <a:endParaRPr lang="fr-FR" dirty="0"/>
          </a:p>
        </p:txBody>
      </p:sp>
      <p:sp>
        <p:nvSpPr>
          <p:cNvPr id="6" name="Titre 5">
            <a:extLst>
              <a:ext uri="{FF2B5EF4-FFF2-40B4-BE49-F238E27FC236}">
                <a16:creationId xmlns:a16="http://schemas.microsoft.com/office/drawing/2014/main" id="{15E28F9F-DDC6-4956-B8C5-CB30C3C3D690}"/>
              </a:ext>
            </a:extLst>
          </p:cNvPr>
          <p:cNvSpPr>
            <a:spLocks noGrp="1"/>
          </p:cNvSpPr>
          <p:nvPr>
            <p:ph type="title"/>
          </p:nvPr>
        </p:nvSpPr>
        <p:spPr>
          <a:xfrm>
            <a:off x="1458685" y="545904"/>
            <a:ext cx="10641724" cy="498598"/>
          </a:xfrm>
        </p:spPr>
        <p:txBody>
          <a:bodyPr/>
          <a:lstStyle/>
          <a:p>
            <a:r>
              <a:rPr lang="en-GB" kern="0" dirty="0"/>
              <a:t>PROGRAMME 6 DECEMBER</a:t>
            </a:r>
            <a:endParaRPr lang="fr-FR" dirty="0"/>
          </a:p>
        </p:txBody>
      </p:sp>
      <p:cxnSp>
        <p:nvCxnSpPr>
          <p:cNvPr id="11" name="Connecteur droit 10">
            <a:extLst>
              <a:ext uri="{FF2B5EF4-FFF2-40B4-BE49-F238E27FC236}">
                <a16:creationId xmlns:a16="http://schemas.microsoft.com/office/drawing/2014/main" id="{578B1662-5565-4B33-9C9F-BF07A0BDB8AB}"/>
              </a:ext>
            </a:extLst>
          </p:cNvPr>
          <p:cNvCxnSpPr>
            <a:cxnSpLocks/>
          </p:cNvCxnSpPr>
          <p:nvPr/>
        </p:nvCxnSpPr>
        <p:spPr>
          <a:xfrm>
            <a:off x="5869574" y="1321629"/>
            <a:ext cx="0" cy="4831015"/>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 Placeholder 80">
            <a:extLst>
              <a:ext uri="{FF2B5EF4-FFF2-40B4-BE49-F238E27FC236}">
                <a16:creationId xmlns:a16="http://schemas.microsoft.com/office/drawing/2014/main" id="{73D04618-48B6-4928-A79A-B6AC6552EEFF}"/>
              </a:ext>
            </a:extLst>
          </p:cNvPr>
          <p:cNvSpPr txBox="1">
            <a:spLocks/>
          </p:cNvSpPr>
          <p:nvPr/>
        </p:nvSpPr>
        <p:spPr>
          <a:xfrm>
            <a:off x="287833" y="3536543"/>
            <a:ext cx="5442406" cy="2616101"/>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accent1"/>
              </a:buClr>
            </a:pPr>
            <a:r>
              <a:rPr lang="en-GB" sz="1100" b="0" dirty="0"/>
              <a:t>It is possibly fair to say that the Environmental aspect of ESG has had the most attention compared to the Social and Governance components. This session will try to balance the books somewhat by not just focusing on the challenges associated with integrating the ‘E’ of ESG into sustainable investment decision making but also the ‘S’ and ‘G’ elements and what the solutions are. </a:t>
            </a:r>
          </a:p>
          <a:p>
            <a:pPr>
              <a:lnSpc>
                <a:spcPct val="100000"/>
              </a:lnSpc>
              <a:spcBef>
                <a:spcPts val="600"/>
              </a:spcBef>
              <a:buClr>
                <a:schemeClr val="accent1"/>
              </a:buClr>
            </a:pPr>
            <a:br>
              <a:rPr lang="en-GB" sz="1100" b="0" dirty="0"/>
            </a:br>
            <a:r>
              <a:rPr lang="en-GB" sz="1100" b="0" dirty="0"/>
              <a:t>What impact could carbon accounting on green and brown assets have? </a:t>
            </a:r>
            <a:br>
              <a:rPr lang="en-GB" sz="1100" b="0" dirty="0"/>
            </a:br>
            <a:r>
              <a:rPr lang="en-GB" sz="1100" b="0" dirty="0"/>
              <a:t>What impact will Gen-Z have on sustainable ESG adoption with investors? </a:t>
            </a:r>
            <a:br>
              <a:rPr lang="en-GB" sz="1100" b="0" dirty="0"/>
            </a:br>
            <a:r>
              <a:rPr lang="en-GB" sz="1100" b="0" dirty="0"/>
              <a:t>What role should governments play in providing incentives and regulations? Turning to the social, what can be done to enhance societies? </a:t>
            </a:r>
            <a:br>
              <a:rPr lang="en-GB" sz="1100" b="0" dirty="0"/>
            </a:br>
            <a:r>
              <a:rPr lang="en-GB" sz="1100" b="0" dirty="0"/>
              <a:t>Does its importance vary between countries and regions? </a:t>
            </a:r>
            <a:br>
              <a:rPr lang="en-GB" sz="1100" b="0" dirty="0"/>
            </a:br>
            <a:r>
              <a:rPr lang="en-GB" sz="1100" b="0" dirty="0"/>
              <a:t>Moving to governance, what can be done to improve it? </a:t>
            </a:r>
            <a:br>
              <a:rPr lang="en-GB" sz="1100" b="0" dirty="0"/>
            </a:br>
            <a:r>
              <a:rPr lang="en-GB" sz="1100" b="0" dirty="0"/>
              <a:t>How can accountability and transparency be best maintained?</a:t>
            </a:r>
            <a:br>
              <a:rPr lang="en-GB" sz="1100" b="0" dirty="0"/>
            </a:br>
            <a:r>
              <a:rPr lang="en-GB" sz="1100" b="0" dirty="0"/>
              <a:t>How much of a focus is there on governance in terms of operational efficiencies and analyzing reputational concerns? </a:t>
            </a:r>
            <a:endParaRPr lang="en-US" sz="1100" b="0" dirty="0">
              <a:solidFill>
                <a:schemeClr val="accent5"/>
              </a:solidFill>
            </a:endParaRPr>
          </a:p>
        </p:txBody>
      </p:sp>
      <p:sp>
        <p:nvSpPr>
          <p:cNvPr id="23" name="Rectangle 22">
            <a:extLst>
              <a:ext uri="{FF2B5EF4-FFF2-40B4-BE49-F238E27FC236}">
                <a16:creationId xmlns:a16="http://schemas.microsoft.com/office/drawing/2014/main" id="{BDC01978-5D59-4CC9-9D68-0AA9B06E218F}"/>
              </a:ext>
            </a:extLst>
          </p:cNvPr>
          <p:cNvSpPr/>
          <p:nvPr/>
        </p:nvSpPr>
        <p:spPr>
          <a:xfrm>
            <a:off x="287832" y="3029983"/>
            <a:ext cx="5405781" cy="373113"/>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100" b="1" dirty="0">
              <a:solidFill>
                <a:schemeClr val="bg1"/>
              </a:solidFill>
              <a:latin typeface="Century Gothic" panose="020B0502020202020204" pitchFamily="34" charset="0"/>
            </a:endParaRPr>
          </a:p>
          <a:p>
            <a:r>
              <a:rPr lang="fr-FR" sz="1050" b="1" dirty="0">
                <a:solidFill>
                  <a:schemeClr val="bg1"/>
                </a:solidFill>
                <a:latin typeface="Century Gothic" panose="020B0502020202020204" pitchFamily="34" charset="0"/>
              </a:rPr>
              <a:t>2.00 - 2.45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REALIZING NOT JUST THE ‘E’ BUT ‘S’ &amp; ‘G’ IN ESG</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25" name="Rectangle 24">
            <a:extLst>
              <a:ext uri="{FF2B5EF4-FFF2-40B4-BE49-F238E27FC236}">
                <a16:creationId xmlns:a16="http://schemas.microsoft.com/office/drawing/2014/main" id="{E849139D-8318-4757-82A0-4A21CB616811}"/>
              </a:ext>
            </a:extLst>
          </p:cNvPr>
          <p:cNvSpPr/>
          <p:nvPr/>
        </p:nvSpPr>
        <p:spPr>
          <a:xfrm>
            <a:off x="293743" y="1569910"/>
            <a:ext cx="5436495" cy="373113"/>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11.30 REGISTRATION COUNTER OPENS</a:t>
            </a:r>
          </a:p>
          <a:p>
            <a:pPr algn="ctr"/>
            <a:r>
              <a:rPr lang="fr-FR" sz="1050" b="1" dirty="0">
                <a:solidFill>
                  <a:schemeClr val="bg1"/>
                </a:solidFill>
                <a:latin typeface="Century Gothic" panose="020B0502020202020204" pitchFamily="34" charset="0"/>
              </a:rPr>
              <a:t>12.00 – 1.15  </a:t>
            </a:r>
            <a:r>
              <a:rPr lang="en-US" sz="1050" b="1" dirty="0">
                <a:solidFill>
                  <a:schemeClr val="bg1"/>
                </a:solidFill>
                <a:latin typeface="Century Gothic" panose="020B0502020202020204" pitchFamily="34" charset="0"/>
              </a:rPr>
              <a:t>LUNCH</a:t>
            </a:r>
            <a:endParaRPr lang="fr-FR" sz="1050" b="1" dirty="0">
              <a:solidFill>
                <a:schemeClr val="bg1"/>
              </a:solidFill>
              <a:latin typeface="Century Gothic" panose="020B0502020202020204" pitchFamily="34" charset="0"/>
            </a:endParaRPr>
          </a:p>
        </p:txBody>
      </p:sp>
      <p:sp>
        <p:nvSpPr>
          <p:cNvPr id="26" name="Rectangle 25">
            <a:extLst>
              <a:ext uri="{FF2B5EF4-FFF2-40B4-BE49-F238E27FC236}">
                <a16:creationId xmlns:a16="http://schemas.microsoft.com/office/drawing/2014/main" id="{6CB7BF54-5514-4541-A0AF-DEC1417D2AA6}"/>
              </a:ext>
            </a:extLst>
          </p:cNvPr>
          <p:cNvSpPr/>
          <p:nvPr/>
        </p:nvSpPr>
        <p:spPr>
          <a:xfrm>
            <a:off x="287832" y="2169053"/>
            <a:ext cx="5436493" cy="57317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1.30 - 2.00 KEYNOTE – THE LEADERS’ PERSPECTIVE : WHERE DO WE GO FROM HERE ? PART I</a:t>
            </a:r>
          </a:p>
        </p:txBody>
      </p:sp>
      <p:sp>
        <p:nvSpPr>
          <p:cNvPr id="27" name="Rectangle 26">
            <a:extLst>
              <a:ext uri="{FF2B5EF4-FFF2-40B4-BE49-F238E27FC236}">
                <a16:creationId xmlns:a16="http://schemas.microsoft.com/office/drawing/2014/main" id="{913E489E-84B5-4B3E-9ED2-48186360ACAA}"/>
              </a:ext>
            </a:extLst>
          </p:cNvPr>
          <p:cNvSpPr/>
          <p:nvPr/>
        </p:nvSpPr>
        <p:spPr>
          <a:xfrm>
            <a:off x="6045534" y="1135407"/>
            <a:ext cx="5858629" cy="42745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100" b="1" dirty="0">
              <a:solidFill>
                <a:schemeClr val="bg1"/>
              </a:solidFill>
              <a:latin typeface="Century Gothic" panose="020B0502020202020204" pitchFamily="34" charset="0"/>
            </a:endParaRPr>
          </a:p>
          <a:p>
            <a:r>
              <a:rPr lang="fr-FR" sz="1050" b="1" dirty="0">
                <a:solidFill>
                  <a:schemeClr val="bg1"/>
                </a:solidFill>
                <a:latin typeface="Century Gothic" panose="020B0502020202020204" pitchFamily="34" charset="0"/>
              </a:rPr>
              <a:t>2.45 – 3.30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OUTBOUND INVESTMENTS: WHAT’S THE BEST BET?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28" name="Text Placeholder 80">
            <a:extLst>
              <a:ext uri="{FF2B5EF4-FFF2-40B4-BE49-F238E27FC236}">
                <a16:creationId xmlns:a16="http://schemas.microsoft.com/office/drawing/2014/main" id="{8E151B5A-13F6-4781-9513-F65368ABEC45}"/>
              </a:ext>
            </a:extLst>
          </p:cNvPr>
          <p:cNvSpPr txBox="1">
            <a:spLocks/>
          </p:cNvSpPr>
          <p:nvPr/>
        </p:nvSpPr>
        <p:spPr>
          <a:xfrm>
            <a:off x="6045534" y="1633978"/>
            <a:ext cx="5920038" cy="1462323"/>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What is happening in the major real estate markets outside of Asia? </a:t>
            </a:r>
            <a:br>
              <a:rPr lang="en-GB" sz="1100" b="0" dirty="0"/>
            </a:br>
            <a:r>
              <a:rPr lang="en-GB" sz="1100" b="0" dirty="0"/>
              <a:t>What asset classes are seeing capital from Asia, and who is investing and why? </a:t>
            </a:r>
            <a:br>
              <a:rPr lang="en-GB" sz="1100" b="0" dirty="0"/>
            </a:br>
            <a:r>
              <a:rPr lang="en-GB" sz="1100" b="0" dirty="0"/>
              <a:t>Is developed or developing real estate providing the best bets? </a:t>
            </a:r>
            <a:br>
              <a:rPr lang="en-GB" sz="1100" b="0" dirty="0"/>
            </a:br>
            <a:r>
              <a:rPr lang="en-GB" sz="1100" b="0" dirty="0"/>
              <a:t>What is the impact of the pandemic and global warming considerations on traditional and alternative investments? </a:t>
            </a:r>
            <a:br>
              <a:rPr lang="en-GB" sz="1100" b="0" dirty="0"/>
            </a:br>
            <a:r>
              <a:rPr lang="en-GB" sz="1100" b="0" dirty="0"/>
              <a:t>How much consideration should be given to ESG and new regulatory requirements? What examples are we seeing of governments working with investors to attract inward investments? </a:t>
            </a:r>
            <a:br>
              <a:rPr lang="en-GB" sz="1100" b="0" dirty="0"/>
            </a:br>
            <a:r>
              <a:rPr lang="en-GB" sz="1100" b="0" dirty="0"/>
              <a:t>Which ones are being particularly successful?</a:t>
            </a:r>
            <a:endParaRPr lang="fr-FR" sz="1100" b="0" dirty="0"/>
          </a:p>
        </p:txBody>
      </p:sp>
      <p:sp>
        <p:nvSpPr>
          <p:cNvPr id="29" name="Rectangle 28">
            <a:extLst>
              <a:ext uri="{FF2B5EF4-FFF2-40B4-BE49-F238E27FC236}">
                <a16:creationId xmlns:a16="http://schemas.microsoft.com/office/drawing/2014/main" id="{7C51A0D9-E4C9-4CDB-B58A-806993A10169}"/>
              </a:ext>
            </a:extLst>
          </p:cNvPr>
          <p:cNvSpPr/>
          <p:nvPr/>
        </p:nvSpPr>
        <p:spPr>
          <a:xfrm>
            <a:off x="6026331" y="3151566"/>
            <a:ext cx="5876050" cy="298148"/>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3.30 - 4.00 </a:t>
            </a:r>
            <a:r>
              <a:rPr lang="en-US" sz="1050" b="1" dirty="0">
                <a:solidFill>
                  <a:schemeClr val="bg1"/>
                </a:solidFill>
                <a:latin typeface="Century Gothic" panose="020B0502020202020204" pitchFamily="34" charset="0"/>
              </a:rPr>
              <a:t>COFFEE BREAK</a:t>
            </a:r>
            <a:endParaRPr lang="fr-FR" sz="1050" b="1" dirty="0">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F1652005-EF32-4D1D-BD91-BC78BDB83000}"/>
              </a:ext>
            </a:extLst>
          </p:cNvPr>
          <p:cNvSpPr/>
          <p:nvPr/>
        </p:nvSpPr>
        <p:spPr>
          <a:xfrm>
            <a:off x="6027495" y="3528123"/>
            <a:ext cx="5874885" cy="479030"/>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4.00 - 4.45 </a:t>
            </a:r>
            <a:r>
              <a:rPr lang="en-GB" sz="1050" b="1" dirty="0">
                <a:effectLst/>
                <a:latin typeface="Century Gothic" panose="020B0502020202020204" pitchFamily="34" charset="0"/>
                <a:ea typeface="PMingLiU" panose="02020500000000000000" pitchFamily="18" charset="-120"/>
                <a:cs typeface="Calibri" panose="020F0502020204030204" pitchFamily="34" charset="0"/>
              </a:rPr>
              <a:t>INTEREST RATES AND CAPITAL RAISING: WHAT STRATEGIES COULD YOU EMPLOY?</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32" name="Text Placeholder 80">
            <a:extLst>
              <a:ext uri="{FF2B5EF4-FFF2-40B4-BE49-F238E27FC236}">
                <a16:creationId xmlns:a16="http://schemas.microsoft.com/office/drawing/2014/main" id="{FF409C95-843A-4B06-910E-8DB990A335A6}"/>
              </a:ext>
            </a:extLst>
          </p:cNvPr>
          <p:cNvSpPr txBox="1">
            <a:spLocks/>
          </p:cNvSpPr>
          <p:nvPr/>
        </p:nvSpPr>
        <p:spPr>
          <a:xfrm>
            <a:off x="6028114" y="4072584"/>
            <a:ext cx="5876051" cy="812402"/>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With interest rates continuing to increase rapidly, this session will explore the impact: how high could they go in Asia and beyond? </a:t>
            </a:r>
            <a:br>
              <a:rPr lang="en-GB" sz="1100" b="0" dirty="0"/>
            </a:br>
            <a:r>
              <a:rPr lang="en-GB" sz="1100" b="0" dirty="0"/>
              <a:t>What are the best ways for real estate to adapt in Asia and in other regions? </a:t>
            </a:r>
            <a:br>
              <a:rPr lang="en-GB" sz="1100" b="0" dirty="0"/>
            </a:br>
            <a:r>
              <a:rPr lang="en-GB" sz="1100" b="0" dirty="0"/>
              <a:t>What strategies could be used to raise capital? </a:t>
            </a:r>
            <a:br>
              <a:rPr lang="en-GB" sz="1100" b="0" dirty="0"/>
            </a:br>
            <a:r>
              <a:rPr lang="en-GB" sz="1100" b="0" dirty="0"/>
              <a:t>What effective best practice examples are we seeing today?</a:t>
            </a:r>
            <a:endParaRPr lang="fr-FR" sz="1100" b="0" dirty="0"/>
          </a:p>
        </p:txBody>
      </p:sp>
      <p:sp>
        <p:nvSpPr>
          <p:cNvPr id="15" name="Rectangle 14">
            <a:extLst>
              <a:ext uri="{FF2B5EF4-FFF2-40B4-BE49-F238E27FC236}">
                <a16:creationId xmlns:a16="http://schemas.microsoft.com/office/drawing/2014/main" id="{167E82A1-2A86-4E8E-AF43-0D5C409F811A}"/>
              </a:ext>
            </a:extLst>
          </p:cNvPr>
          <p:cNvSpPr/>
          <p:nvPr/>
        </p:nvSpPr>
        <p:spPr>
          <a:xfrm>
            <a:off x="6027495" y="4947723"/>
            <a:ext cx="5874884" cy="391678"/>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4.45 – 5.30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BETTER PLACES: WORK, PLAY AND LIVE </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16" name="Text Placeholder 80">
            <a:extLst>
              <a:ext uri="{FF2B5EF4-FFF2-40B4-BE49-F238E27FC236}">
                <a16:creationId xmlns:a16="http://schemas.microsoft.com/office/drawing/2014/main" id="{3DC33680-C313-48E9-AF9D-A6AF2DF54E4A}"/>
              </a:ext>
            </a:extLst>
          </p:cNvPr>
          <p:cNvSpPr txBox="1">
            <a:spLocks/>
          </p:cNvSpPr>
          <p:nvPr/>
        </p:nvSpPr>
        <p:spPr>
          <a:xfrm>
            <a:off x="6023477" y="5405996"/>
            <a:ext cx="5942095" cy="812402"/>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0" dirty="0"/>
              <a:t>This session will discuss the latest trends, challenges and opportunities for hotels, coliving &amp; coworking in Asia. In particular, it will debate innovative ways for hotels, coliving &amp; coworking to be more agile and resilient, strategies to attract investment, and future demand levels and new consumer models. It will also evaluate the role they can increasingly play as an intrinsic part of the urban landscape</a:t>
            </a:r>
            <a:endParaRPr lang="fr-FR" sz="1100" b="0" dirty="0"/>
          </a:p>
        </p:txBody>
      </p:sp>
      <p:sp>
        <p:nvSpPr>
          <p:cNvPr id="17" name="Rectangle 16">
            <a:extLst>
              <a:ext uri="{FF2B5EF4-FFF2-40B4-BE49-F238E27FC236}">
                <a16:creationId xmlns:a16="http://schemas.microsoft.com/office/drawing/2014/main" id="{FE3EB34D-BB09-4930-AD00-BB95907CA12D}"/>
              </a:ext>
            </a:extLst>
          </p:cNvPr>
          <p:cNvSpPr/>
          <p:nvPr/>
        </p:nvSpPr>
        <p:spPr>
          <a:xfrm>
            <a:off x="6023476" y="6279334"/>
            <a:ext cx="5874884" cy="281268"/>
          </a:xfrm>
          <a:prstGeom prst="rect">
            <a:avLst/>
          </a:prstGeom>
          <a:solidFill>
            <a:schemeClr val="accent5"/>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                         5.30 – 6.30 OPENING DRINKS RECEPTION – </a:t>
            </a:r>
            <a:r>
              <a:rPr lang="fr-FR" sz="900" b="1" dirty="0" err="1">
                <a:solidFill>
                  <a:schemeClr val="bg1"/>
                </a:solidFill>
                <a:latin typeface="Century Gothic" panose="020B0502020202020204" pitchFamily="34" charset="0"/>
              </a:rPr>
              <a:t>Sponsored</a:t>
            </a:r>
            <a:r>
              <a:rPr lang="fr-FR" sz="900" b="1" dirty="0">
                <a:solidFill>
                  <a:schemeClr val="bg1"/>
                </a:solidFill>
                <a:latin typeface="Century Gothic" panose="020B0502020202020204" pitchFamily="34" charset="0"/>
              </a:rPr>
              <a:t> by</a:t>
            </a:r>
          </a:p>
        </p:txBody>
      </p:sp>
      <p:pic>
        <p:nvPicPr>
          <p:cNvPr id="18" name="object 25">
            <a:extLst>
              <a:ext uri="{FF2B5EF4-FFF2-40B4-BE49-F238E27FC236}">
                <a16:creationId xmlns:a16="http://schemas.microsoft.com/office/drawing/2014/main" id="{CF103140-F3A9-4B0D-B10B-790A63272ACF}"/>
              </a:ext>
            </a:extLst>
          </p:cNvPr>
          <p:cNvPicPr/>
          <p:nvPr/>
        </p:nvPicPr>
        <p:blipFill>
          <a:blip r:embed="rId2" cstate="print"/>
          <a:stretch>
            <a:fillRect/>
          </a:stretch>
        </p:blipFill>
        <p:spPr>
          <a:xfrm>
            <a:off x="10595345" y="6284578"/>
            <a:ext cx="679459" cy="247657"/>
          </a:xfrm>
          <a:prstGeom prst="rect">
            <a:avLst/>
          </a:prstGeom>
        </p:spPr>
      </p:pic>
      <p:pic>
        <p:nvPicPr>
          <p:cNvPr id="19" name="object 14">
            <a:extLst>
              <a:ext uri="{FF2B5EF4-FFF2-40B4-BE49-F238E27FC236}">
                <a16:creationId xmlns:a16="http://schemas.microsoft.com/office/drawing/2014/main" id="{F57F15DF-4C79-47EB-8DC6-A37B3E870B7C}"/>
              </a:ext>
            </a:extLst>
          </p:cNvPr>
          <p:cNvPicPr/>
          <p:nvPr/>
        </p:nvPicPr>
        <p:blipFill>
          <a:blip r:embed="rId3" cstate="print"/>
          <a:stretch>
            <a:fillRect/>
          </a:stretch>
        </p:blipFill>
        <p:spPr>
          <a:xfrm>
            <a:off x="4293282" y="3059904"/>
            <a:ext cx="275064" cy="313270"/>
          </a:xfrm>
          <a:prstGeom prst="rect">
            <a:avLst/>
          </a:prstGeom>
        </p:spPr>
      </p:pic>
    </p:spTree>
    <p:extLst>
      <p:ext uri="{BB962C8B-B14F-4D97-AF65-F5344CB8AC3E}">
        <p14:creationId xmlns:p14="http://schemas.microsoft.com/office/powerpoint/2010/main" val="311946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AD353B-33F2-442B-9EB2-6533CD554BF5}"/>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3DD9CBE0-D8B8-4866-9555-A873D727FE8C}"/>
              </a:ext>
            </a:extLst>
          </p:cNvPr>
          <p:cNvSpPr>
            <a:spLocks noGrp="1"/>
          </p:cNvSpPr>
          <p:nvPr>
            <p:ph type="sldNum" sz="quarter" idx="42"/>
          </p:nvPr>
        </p:nvSpPr>
        <p:spPr/>
        <p:txBody>
          <a:bodyPr/>
          <a:lstStyle/>
          <a:p>
            <a:fld id="{B5769449-2CD3-42A8-B4A5-6F9552BCD0EE}" type="slidenum">
              <a:rPr lang="fr-FR" smtClean="0"/>
              <a:pPr/>
              <a:t>5</a:t>
            </a:fld>
            <a:endParaRPr lang="fr-FR" dirty="0"/>
          </a:p>
        </p:txBody>
      </p:sp>
      <p:sp>
        <p:nvSpPr>
          <p:cNvPr id="6" name="Titre 5">
            <a:extLst>
              <a:ext uri="{FF2B5EF4-FFF2-40B4-BE49-F238E27FC236}">
                <a16:creationId xmlns:a16="http://schemas.microsoft.com/office/drawing/2014/main" id="{15E28F9F-DDC6-4956-B8C5-CB30C3C3D690}"/>
              </a:ext>
            </a:extLst>
          </p:cNvPr>
          <p:cNvSpPr>
            <a:spLocks noGrp="1"/>
          </p:cNvSpPr>
          <p:nvPr>
            <p:ph type="title"/>
          </p:nvPr>
        </p:nvSpPr>
        <p:spPr>
          <a:xfrm>
            <a:off x="1458685" y="545904"/>
            <a:ext cx="10641724" cy="498598"/>
          </a:xfrm>
        </p:spPr>
        <p:txBody>
          <a:bodyPr/>
          <a:lstStyle/>
          <a:p>
            <a:r>
              <a:rPr lang="en-GB" kern="0" dirty="0"/>
              <a:t>PROGRAMME 7 DECEMBER</a:t>
            </a:r>
            <a:endParaRPr lang="fr-FR" dirty="0"/>
          </a:p>
        </p:txBody>
      </p:sp>
      <p:cxnSp>
        <p:nvCxnSpPr>
          <p:cNvPr id="11" name="Connecteur droit 10">
            <a:extLst>
              <a:ext uri="{FF2B5EF4-FFF2-40B4-BE49-F238E27FC236}">
                <a16:creationId xmlns:a16="http://schemas.microsoft.com/office/drawing/2014/main" id="{578B1662-5565-4B33-9C9F-BF07A0BDB8AB}"/>
              </a:ext>
            </a:extLst>
          </p:cNvPr>
          <p:cNvCxnSpPr>
            <a:cxnSpLocks/>
          </p:cNvCxnSpPr>
          <p:nvPr/>
        </p:nvCxnSpPr>
        <p:spPr>
          <a:xfrm>
            <a:off x="5869574" y="1321629"/>
            <a:ext cx="0" cy="4831015"/>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 Placeholder 80">
            <a:extLst>
              <a:ext uri="{FF2B5EF4-FFF2-40B4-BE49-F238E27FC236}">
                <a16:creationId xmlns:a16="http://schemas.microsoft.com/office/drawing/2014/main" id="{73D04618-48B6-4928-A79A-B6AC6552EEFF}"/>
              </a:ext>
            </a:extLst>
          </p:cNvPr>
          <p:cNvSpPr txBox="1">
            <a:spLocks/>
          </p:cNvSpPr>
          <p:nvPr/>
        </p:nvSpPr>
        <p:spPr>
          <a:xfrm>
            <a:off x="287833" y="3258486"/>
            <a:ext cx="5442406" cy="1299843"/>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Offices are still the dominant segment among investor portfolios but what can be done to make them more attractive for employees and companies to return to post pandemic? </a:t>
            </a:r>
            <a:br>
              <a:rPr lang="en-GB" sz="1100" b="0" dirty="0"/>
            </a:br>
            <a:r>
              <a:rPr lang="en-GB" sz="1100" b="0" dirty="0"/>
              <a:t>Is it economic to retrofit stranded assets such as offices and retail outlets? </a:t>
            </a:r>
            <a:br>
              <a:rPr lang="en-GB" sz="1100" b="0" dirty="0"/>
            </a:br>
            <a:r>
              <a:rPr lang="en-GB" sz="1100" b="0" dirty="0"/>
              <a:t>Does the answer lie with government incentives and regulations only? </a:t>
            </a:r>
            <a:br>
              <a:rPr lang="en-GB" sz="1100" b="0" dirty="0"/>
            </a:br>
            <a:r>
              <a:rPr lang="en-GB" sz="1100" b="0" dirty="0"/>
              <a:t>Is it better to repurpose towards residential offerings or even healthcare, urban logistics, life sciences and leisure facilities? </a:t>
            </a:r>
            <a:br>
              <a:rPr lang="en-GB" sz="1100" b="0" dirty="0"/>
            </a:br>
            <a:r>
              <a:rPr lang="en-GB" sz="1100" b="0" dirty="0"/>
              <a:t>Where does the best return reside at?</a:t>
            </a:r>
            <a:endParaRPr lang="fr-FR" sz="1100" b="0" dirty="0"/>
          </a:p>
        </p:txBody>
      </p:sp>
      <p:sp>
        <p:nvSpPr>
          <p:cNvPr id="28" name="Text Placeholder 80">
            <a:extLst>
              <a:ext uri="{FF2B5EF4-FFF2-40B4-BE49-F238E27FC236}">
                <a16:creationId xmlns:a16="http://schemas.microsoft.com/office/drawing/2014/main" id="{8E151B5A-13F6-4781-9513-F65368ABEC45}"/>
              </a:ext>
            </a:extLst>
          </p:cNvPr>
          <p:cNvSpPr txBox="1">
            <a:spLocks/>
          </p:cNvSpPr>
          <p:nvPr/>
        </p:nvSpPr>
        <p:spPr>
          <a:xfrm>
            <a:off x="6045534" y="1686232"/>
            <a:ext cx="5920038" cy="649922"/>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Alternative markets can offer investors good returns but what are the hot new sectors and markets you should be focusing on now? From life sciences to data centres, from healthcare to logistics – and to something completely different…what could keep you awake with excitement next?</a:t>
            </a:r>
            <a:endParaRPr lang="fr-FR" sz="1100" b="0" dirty="0"/>
          </a:p>
        </p:txBody>
      </p:sp>
      <p:sp>
        <p:nvSpPr>
          <p:cNvPr id="29" name="Rectangle 28">
            <a:extLst>
              <a:ext uri="{FF2B5EF4-FFF2-40B4-BE49-F238E27FC236}">
                <a16:creationId xmlns:a16="http://schemas.microsoft.com/office/drawing/2014/main" id="{7C51A0D9-E4C9-4CDB-B58A-806993A10169}"/>
              </a:ext>
            </a:extLst>
          </p:cNvPr>
          <p:cNvSpPr/>
          <p:nvPr/>
        </p:nvSpPr>
        <p:spPr>
          <a:xfrm>
            <a:off x="6026330" y="2409854"/>
            <a:ext cx="5867305" cy="298148"/>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12.45 - 2.00 </a:t>
            </a:r>
            <a:r>
              <a:rPr lang="en-US" sz="1050" b="1" dirty="0">
                <a:solidFill>
                  <a:schemeClr val="bg1"/>
                </a:solidFill>
                <a:latin typeface="Century Gothic" panose="020B0502020202020204" pitchFamily="34" charset="0"/>
              </a:rPr>
              <a:t>NETWORKING LUNCH</a:t>
            </a:r>
            <a:endParaRPr lang="fr-FR" sz="1050" b="1" dirty="0">
              <a:solidFill>
                <a:schemeClr val="bg1"/>
              </a:solidFill>
              <a:latin typeface="Century Gothic" panose="020B0502020202020204" pitchFamily="34" charset="0"/>
            </a:endParaRPr>
          </a:p>
        </p:txBody>
      </p:sp>
      <p:sp>
        <p:nvSpPr>
          <p:cNvPr id="32" name="Text Placeholder 80">
            <a:extLst>
              <a:ext uri="{FF2B5EF4-FFF2-40B4-BE49-F238E27FC236}">
                <a16:creationId xmlns:a16="http://schemas.microsoft.com/office/drawing/2014/main" id="{FF409C95-843A-4B06-910E-8DB990A335A6}"/>
              </a:ext>
            </a:extLst>
          </p:cNvPr>
          <p:cNvSpPr txBox="1">
            <a:spLocks/>
          </p:cNvSpPr>
          <p:nvPr/>
        </p:nvSpPr>
        <p:spPr>
          <a:xfrm>
            <a:off x="6023476" y="3331793"/>
            <a:ext cx="5876051" cy="974882"/>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Many investors have not visited Hong Kong for over two years with the strict social distancing measures in place. So what’s hot and what’s not now in Hong Kong? </a:t>
            </a:r>
            <a:br>
              <a:rPr lang="en-GB" sz="1100" b="0" dirty="0"/>
            </a:br>
            <a:r>
              <a:rPr lang="en-GB" sz="1100" b="0" dirty="0"/>
              <a:t>What markets should you avoid or embrace? </a:t>
            </a:r>
            <a:br>
              <a:rPr lang="en-GB" sz="1100" b="0" dirty="0"/>
            </a:br>
            <a:r>
              <a:rPr lang="en-GB" sz="1100" b="0" dirty="0"/>
              <a:t>What are the future projections for traditional and alternative asset classes? </a:t>
            </a:r>
            <a:br>
              <a:rPr lang="en-GB" sz="1100" b="0" dirty="0"/>
            </a:br>
            <a:r>
              <a:rPr lang="en-GB" sz="1100" b="0" dirty="0"/>
              <a:t>What does it all mean for real estate generally in Hong Kong? </a:t>
            </a:r>
            <a:br>
              <a:rPr lang="en-GB" sz="1100" b="0" dirty="0"/>
            </a:br>
            <a:r>
              <a:rPr lang="en-GB" sz="1100" b="0" dirty="0"/>
              <a:t>And what is the latest ESG and regulatory scene?</a:t>
            </a:r>
            <a:endParaRPr lang="fr-FR" sz="1100" b="0" dirty="0"/>
          </a:p>
        </p:txBody>
      </p:sp>
      <p:sp>
        <p:nvSpPr>
          <p:cNvPr id="16" name="Text Placeholder 80">
            <a:extLst>
              <a:ext uri="{FF2B5EF4-FFF2-40B4-BE49-F238E27FC236}">
                <a16:creationId xmlns:a16="http://schemas.microsoft.com/office/drawing/2014/main" id="{3DC33680-C313-48E9-AF9D-A6AF2DF54E4A}"/>
              </a:ext>
            </a:extLst>
          </p:cNvPr>
          <p:cNvSpPr txBox="1">
            <a:spLocks/>
          </p:cNvSpPr>
          <p:nvPr/>
        </p:nvSpPr>
        <p:spPr>
          <a:xfrm>
            <a:off x="6045534" y="4927006"/>
            <a:ext cx="5942095" cy="812402"/>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How should you best navigate the real estate investment and development landscape in China? What markets should you be focusing on and avoiding? How are the established and emerging sectors fairing? A particular focus of discussion in this session will be on the housing crisis in China, exploring aspects such as distressed developers, fall of home sales, the liquidity squeeze and Chinese government policy.</a:t>
            </a:r>
            <a:endParaRPr lang="fr-FR" sz="1100" b="0" dirty="0"/>
          </a:p>
        </p:txBody>
      </p:sp>
      <p:sp>
        <p:nvSpPr>
          <p:cNvPr id="18" name="Rectangle 17">
            <a:extLst>
              <a:ext uri="{FF2B5EF4-FFF2-40B4-BE49-F238E27FC236}">
                <a16:creationId xmlns:a16="http://schemas.microsoft.com/office/drawing/2014/main" id="{CFC7C81E-F69B-4727-A555-9990A06EED3C}"/>
              </a:ext>
            </a:extLst>
          </p:cNvPr>
          <p:cNvSpPr/>
          <p:nvPr/>
        </p:nvSpPr>
        <p:spPr>
          <a:xfrm>
            <a:off x="293516" y="1484485"/>
            <a:ext cx="5400099" cy="371907"/>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8.30 - 9.30  </a:t>
            </a:r>
            <a:r>
              <a:rPr lang="en-US" sz="1050" b="1" dirty="0">
                <a:solidFill>
                  <a:schemeClr val="bg1"/>
                </a:solidFill>
                <a:latin typeface="Century Gothic" panose="020B0502020202020204" pitchFamily="34" charset="0"/>
              </a:rPr>
              <a:t>NETWORKING BREAKFAST</a:t>
            </a:r>
            <a:endParaRPr lang="fr-FR" sz="105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8F602CE3-F750-4224-A9C5-5DEF085387FC}"/>
              </a:ext>
            </a:extLst>
          </p:cNvPr>
          <p:cNvSpPr/>
          <p:nvPr/>
        </p:nvSpPr>
        <p:spPr>
          <a:xfrm>
            <a:off x="298364" y="1938709"/>
            <a:ext cx="5395251" cy="55644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9.30 – 10.0 KEYNOTE – THE LEADERS’ PERSPECTIVE : WHERE DO WE GO FROM HERE? PART II</a:t>
            </a:r>
          </a:p>
        </p:txBody>
      </p:sp>
      <p:sp>
        <p:nvSpPr>
          <p:cNvPr id="20" name="Rectangle 19">
            <a:extLst>
              <a:ext uri="{FF2B5EF4-FFF2-40B4-BE49-F238E27FC236}">
                <a16:creationId xmlns:a16="http://schemas.microsoft.com/office/drawing/2014/main" id="{98E791E9-76BC-4AAB-8817-D9B5E88FA6BE}"/>
              </a:ext>
            </a:extLst>
          </p:cNvPr>
          <p:cNvSpPr/>
          <p:nvPr/>
        </p:nvSpPr>
        <p:spPr>
          <a:xfrm>
            <a:off x="298358" y="2598256"/>
            <a:ext cx="5395250" cy="565908"/>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10.00 - 10.45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REPOSITIONING ASSETS: HOW DO YOU REVITALIZE, RETROFIT OR REPURPOSE YOUR EXISTING PORTFOLIO?</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21" name="Rectangle 20">
            <a:extLst>
              <a:ext uri="{FF2B5EF4-FFF2-40B4-BE49-F238E27FC236}">
                <a16:creationId xmlns:a16="http://schemas.microsoft.com/office/drawing/2014/main" id="{469CBFFD-06D7-4456-B8F5-A40248CED89D}"/>
              </a:ext>
            </a:extLst>
          </p:cNvPr>
          <p:cNvSpPr/>
          <p:nvPr/>
        </p:nvSpPr>
        <p:spPr>
          <a:xfrm>
            <a:off x="298358" y="4613343"/>
            <a:ext cx="5414460" cy="281268"/>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10.45 – 11.15  </a:t>
            </a:r>
            <a:r>
              <a:rPr lang="en-US" sz="1050" b="1" dirty="0">
                <a:solidFill>
                  <a:schemeClr val="bg1"/>
                </a:solidFill>
                <a:latin typeface="Century Gothic" panose="020B0502020202020204" pitchFamily="34" charset="0"/>
              </a:rPr>
              <a:t>COFFEE BREAK</a:t>
            </a:r>
            <a:endParaRPr lang="fr-FR" sz="1050" b="1" dirty="0">
              <a:solidFill>
                <a:schemeClr val="bg1"/>
              </a:solidFill>
              <a:latin typeface="Century Gothic" panose="020B0502020202020204" pitchFamily="34" charset="0"/>
            </a:endParaRPr>
          </a:p>
        </p:txBody>
      </p:sp>
      <p:sp>
        <p:nvSpPr>
          <p:cNvPr id="24" name="Rectangle 23">
            <a:extLst>
              <a:ext uri="{FF2B5EF4-FFF2-40B4-BE49-F238E27FC236}">
                <a16:creationId xmlns:a16="http://schemas.microsoft.com/office/drawing/2014/main" id="{98207462-595C-4250-ABC7-A4C203EEEFC2}"/>
              </a:ext>
            </a:extLst>
          </p:cNvPr>
          <p:cNvSpPr/>
          <p:nvPr/>
        </p:nvSpPr>
        <p:spPr>
          <a:xfrm>
            <a:off x="287833" y="4985635"/>
            <a:ext cx="5400098" cy="411043"/>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11.15 – 12.00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INBOUND INVESTMENTS: WHAT’S HOT AND WHAT’S NOT?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30" name="Text Placeholder 80">
            <a:extLst>
              <a:ext uri="{FF2B5EF4-FFF2-40B4-BE49-F238E27FC236}">
                <a16:creationId xmlns:a16="http://schemas.microsoft.com/office/drawing/2014/main" id="{B37D8C72-4358-4AD7-B4B6-513E27F899DE}"/>
              </a:ext>
            </a:extLst>
          </p:cNvPr>
          <p:cNvSpPr txBox="1">
            <a:spLocks/>
          </p:cNvSpPr>
          <p:nvPr/>
        </p:nvSpPr>
        <p:spPr>
          <a:xfrm>
            <a:off x="298358" y="5478733"/>
            <a:ext cx="5327378" cy="974882"/>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For investors outside of Asia what should they be focusing on to diversify their portfolios? Should it be mainstream or alternative asset classes? </a:t>
            </a:r>
            <a:br>
              <a:rPr lang="en-GB" sz="1100" b="0" dirty="0"/>
            </a:br>
            <a:r>
              <a:rPr lang="en-GB" sz="1100" b="0" dirty="0"/>
              <a:t>Should it be emerging or developed countries or combination of both? </a:t>
            </a:r>
            <a:br>
              <a:rPr lang="en-GB" sz="1100" b="0" dirty="0"/>
            </a:br>
            <a:r>
              <a:rPr lang="en-GB" sz="1100" b="0" dirty="0"/>
              <a:t>What level of risk should they take? </a:t>
            </a:r>
            <a:br>
              <a:rPr lang="en-GB" sz="1100" b="0" dirty="0"/>
            </a:br>
            <a:r>
              <a:rPr lang="en-GB" sz="1100" b="0" dirty="0"/>
              <a:t>Is allocation to Asia Pacific increasing now that travel has resumed? </a:t>
            </a:r>
            <a:br>
              <a:rPr lang="en-GB" sz="1100" b="0" dirty="0"/>
            </a:br>
            <a:r>
              <a:rPr lang="en-GB" sz="1100" b="0" dirty="0"/>
              <a:t>And what should be done to attract investment to APAC? </a:t>
            </a:r>
            <a:endParaRPr lang="fr-FR" sz="1100" b="0" dirty="0"/>
          </a:p>
        </p:txBody>
      </p:sp>
      <p:sp>
        <p:nvSpPr>
          <p:cNvPr id="33" name="Rectangle 32">
            <a:extLst>
              <a:ext uri="{FF2B5EF4-FFF2-40B4-BE49-F238E27FC236}">
                <a16:creationId xmlns:a16="http://schemas.microsoft.com/office/drawing/2014/main" id="{FA3D7CBD-B17F-47D1-8A41-39F814AE67C7}"/>
              </a:ext>
            </a:extLst>
          </p:cNvPr>
          <p:cNvSpPr/>
          <p:nvPr/>
        </p:nvSpPr>
        <p:spPr>
          <a:xfrm>
            <a:off x="6026310" y="1195293"/>
            <a:ext cx="5872169" cy="412530"/>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12.00 - 12.45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ALTERNATIVE INVESTMENTS: WHAT WILL EXCITE YOU NEXT?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34" name="Rectangle 33">
            <a:extLst>
              <a:ext uri="{FF2B5EF4-FFF2-40B4-BE49-F238E27FC236}">
                <a16:creationId xmlns:a16="http://schemas.microsoft.com/office/drawing/2014/main" id="{AA8AA838-C033-457A-9EAB-1FF93A8E4DE9}"/>
              </a:ext>
            </a:extLst>
          </p:cNvPr>
          <p:cNvSpPr/>
          <p:nvPr/>
        </p:nvSpPr>
        <p:spPr>
          <a:xfrm>
            <a:off x="6045534" y="2854328"/>
            <a:ext cx="5848101" cy="418229"/>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07000"/>
              </a:lnSpc>
              <a:spcAft>
                <a:spcPts val="800"/>
              </a:spcAft>
            </a:pPr>
            <a:r>
              <a:rPr lang="fr-FR" sz="1050" b="1" dirty="0">
                <a:solidFill>
                  <a:schemeClr val="bg1"/>
                </a:solidFill>
                <a:latin typeface="Century Gothic" panose="020B0502020202020204" pitchFamily="34" charset="0"/>
              </a:rPr>
              <a:t>2.00-2.45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HONG KONG: REBUILDING ITS ASIA WORLD CITY’S REPUTATION </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35" name="Rectangle 34">
            <a:extLst>
              <a:ext uri="{FF2B5EF4-FFF2-40B4-BE49-F238E27FC236}">
                <a16:creationId xmlns:a16="http://schemas.microsoft.com/office/drawing/2014/main" id="{AC9983D3-B2ED-4E9C-9981-DA9CA6D9D74D}"/>
              </a:ext>
            </a:extLst>
          </p:cNvPr>
          <p:cNvSpPr/>
          <p:nvPr/>
        </p:nvSpPr>
        <p:spPr>
          <a:xfrm>
            <a:off x="6023476" y="4445992"/>
            <a:ext cx="5867304" cy="391678"/>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050" b="1" dirty="0">
                <a:solidFill>
                  <a:schemeClr val="bg1"/>
                </a:solidFill>
                <a:latin typeface="Century Gothic" panose="020B0502020202020204" pitchFamily="34" charset="0"/>
              </a:rPr>
              <a:t>2.45-3.30 </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CHINA: HOW BEST TO NAVIGATE THE REAL ESTATE INVESTMENT MARKET?</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23" name="Rectangle 22">
            <a:extLst>
              <a:ext uri="{FF2B5EF4-FFF2-40B4-BE49-F238E27FC236}">
                <a16:creationId xmlns:a16="http://schemas.microsoft.com/office/drawing/2014/main" id="{5903715D-236E-425A-9F20-F53B51B4D314}"/>
              </a:ext>
            </a:extLst>
          </p:cNvPr>
          <p:cNvSpPr/>
          <p:nvPr/>
        </p:nvSpPr>
        <p:spPr>
          <a:xfrm>
            <a:off x="6035931" y="5881571"/>
            <a:ext cx="5867305" cy="298148"/>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3.30 - 4.00 </a:t>
            </a:r>
            <a:r>
              <a:rPr lang="en-US" sz="1050" b="1" dirty="0">
                <a:solidFill>
                  <a:schemeClr val="bg1"/>
                </a:solidFill>
                <a:latin typeface="Century Gothic" panose="020B0502020202020204" pitchFamily="34" charset="0"/>
              </a:rPr>
              <a:t>COFFEE BREAK</a:t>
            </a:r>
            <a:endParaRPr lang="fr-FR" sz="105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640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2" grpId="0"/>
      <p:bldP spid="16"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AD353B-33F2-442B-9EB2-6533CD554BF5}"/>
              </a:ext>
            </a:extLst>
          </p:cNvPr>
          <p:cNvSpPr>
            <a:spLocks noGrp="1"/>
          </p:cNvSpPr>
          <p:nvPr>
            <p:ph type="ftr" sz="quarter" idx="41"/>
          </p:nvPr>
        </p:nvSpPr>
        <p:spPr/>
        <p:txBody>
          <a:bodyPr/>
          <a:lstStyle/>
          <a:p>
            <a:r>
              <a:rPr lang="fr-FR" dirty="0"/>
              <a:t>MIPIM ASIA 2022</a:t>
            </a:r>
          </a:p>
        </p:txBody>
      </p:sp>
      <p:sp>
        <p:nvSpPr>
          <p:cNvPr id="4" name="Espace réservé du numéro de diapositive 3">
            <a:extLst>
              <a:ext uri="{FF2B5EF4-FFF2-40B4-BE49-F238E27FC236}">
                <a16:creationId xmlns:a16="http://schemas.microsoft.com/office/drawing/2014/main" id="{3DD9CBE0-D8B8-4866-9555-A873D727FE8C}"/>
              </a:ext>
            </a:extLst>
          </p:cNvPr>
          <p:cNvSpPr>
            <a:spLocks noGrp="1"/>
          </p:cNvSpPr>
          <p:nvPr>
            <p:ph type="sldNum" sz="quarter" idx="42"/>
          </p:nvPr>
        </p:nvSpPr>
        <p:spPr/>
        <p:txBody>
          <a:bodyPr/>
          <a:lstStyle/>
          <a:p>
            <a:fld id="{B5769449-2CD3-42A8-B4A5-6F9552BCD0EE}" type="slidenum">
              <a:rPr lang="fr-FR" smtClean="0"/>
              <a:pPr/>
              <a:t>6</a:t>
            </a:fld>
            <a:endParaRPr lang="fr-FR" dirty="0"/>
          </a:p>
        </p:txBody>
      </p:sp>
      <p:sp>
        <p:nvSpPr>
          <p:cNvPr id="6" name="Titre 5">
            <a:extLst>
              <a:ext uri="{FF2B5EF4-FFF2-40B4-BE49-F238E27FC236}">
                <a16:creationId xmlns:a16="http://schemas.microsoft.com/office/drawing/2014/main" id="{15E28F9F-DDC6-4956-B8C5-CB30C3C3D690}"/>
              </a:ext>
            </a:extLst>
          </p:cNvPr>
          <p:cNvSpPr>
            <a:spLocks noGrp="1"/>
          </p:cNvSpPr>
          <p:nvPr>
            <p:ph type="title"/>
          </p:nvPr>
        </p:nvSpPr>
        <p:spPr>
          <a:xfrm>
            <a:off x="1458685" y="545904"/>
            <a:ext cx="10641724" cy="498598"/>
          </a:xfrm>
        </p:spPr>
        <p:txBody>
          <a:bodyPr/>
          <a:lstStyle/>
          <a:p>
            <a:r>
              <a:rPr lang="en-GB" kern="0" dirty="0"/>
              <a:t>PROGRAMME 7 DECEMBER</a:t>
            </a:r>
            <a:endParaRPr lang="fr-FR" dirty="0"/>
          </a:p>
        </p:txBody>
      </p:sp>
      <p:sp>
        <p:nvSpPr>
          <p:cNvPr id="22" name="Text Placeholder 80">
            <a:extLst>
              <a:ext uri="{FF2B5EF4-FFF2-40B4-BE49-F238E27FC236}">
                <a16:creationId xmlns:a16="http://schemas.microsoft.com/office/drawing/2014/main" id="{73D04618-48B6-4928-A79A-B6AC6552EEFF}"/>
              </a:ext>
            </a:extLst>
          </p:cNvPr>
          <p:cNvSpPr txBox="1">
            <a:spLocks/>
          </p:cNvSpPr>
          <p:nvPr/>
        </p:nvSpPr>
        <p:spPr>
          <a:xfrm>
            <a:off x="964492" y="2541208"/>
            <a:ext cx="5442406" cy="974882"/>
          </a:xfrm>
          <a:prstGeom prst="rect">
            <a:avLst/>
          </a:prstGeom>
          <a:noFill/>
        </p:spPr>
        <p:txBody>
          <a:bodyPr wrap="square" lIns="0" tIns="0" rIns="0" bIns="0" rtlCol="0" anchor="t">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0" dirty="0"/>
              <a:t>A traditional and unmissable closing session of the MIPIM Asia Summit. Each year, the industry’s most influential leaders share their thoughts on the real estate market and predict the future. It will also reveal how they are creating ‘Better Places’, achieving ‘Greater Impact’ and developing ‘Stronger Business’ – pathing the way for strong community cohesion, sustainable performance and long-term economic growth.</a:t>
            </a:r>
            <a:endParaRPr lang="fr-FR" sz="1100" b="0" dirty="0"/>
          </a:p>
        </p:txBody>
      </p:sp>
      <p:sp>
        <p:nvSpPr>
          <p:cNvPr id="23" name="Rectangle 22">
            <a:extLst>
              <a:ext uri="{FF2B5EF4-FFF2-40B4-BE49-F238E27FC236}">
                <a16:creationId xmlns:a16="http://schemas.microsoft.com/office/drawing/2014/main" id="{8136DBDD-276F-450B-A8CC-EDEAF5EA311F}"/>
              </a:ext>
            </a:extLst>
          </p:cNvPr>
          <p:cNvSpPr/>
          <p:nvPr/>
        </p:nvSpPr>
        <p:spPr>
          <a:xfrm>
            <a:off x="964491" y="1779612"/>
            <a:ext cx="10295689" cy="605153"/>
          </a:xfrm>
          <a:prstGeom prst="rect">
            <a:avLst/>
          </a:prstGeom>
          <a:solidFill>
            <a:schemeClr val="tx1">
              <a:lumMod val="65000"/>
              <a:lumOff val="3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07000"/>
              </a:lnSpc>
              <a:spcAft>
                <a:spcPts val="800"/>
              </a:spcAft>
            </a:pPr>
            <a:r>
              <a:rPr lang="fr-FR" sz="1050" b="1" dirty="0">
                <a:solidFill>
                  <a:schemeClr val="bg1"/>
                </a:solidFill>
                <a:latin typeface="Century Gothic" panose="020B0502020202020204" pitchFamily="34" charset="0"/>
              </a:rPr>
              <a:t>4.00– 5.00</a:t>
            </a:r>
            <a:r>
              <a:rPr lang="en-GB" sz="1050" b="1" dirty="0">
                <a:effectLst/>
                <a:latin typeface="Century Gothic" panose="020B0502020202020204" pitchFamily="34" charset="0"/>
                <a:ea typeface="PMingLiU" panose="02020500000000000000" pitchFamily="18" charset="-120"/>
                <a:cs typeface="Times New Roman" panose="02020603050405020304" pitchFamily="18" charset="0"/>
              </a:rPr>
              <a:t> MEET THE CHAIRMEN: BETTER PLACES – GREATER IMPACT – STRONGER BUSINESS </a:t>
            </a:r>
            <a:endParaRPr lang="fr-FR" sz="1050" b="1" dirty="0">
              <a:effectLst/>
              <a:latin typeface="Century Gothic" panose="020B0502020202020204" pitchFamily="34" charset="0"/>
              <a:ea typeface="PMingLiU" panose="02020500000000000000" pitchFamily="18" charset="-120"/>
              <a:cs typeface="Times New Roman" panose="02020603050405020304" pitchFamily="18" charset="0"/>
            </a:endParaRPr>
          </a:p>
        </p:txBody>
      </p:sp>
      <p:sp>
        <p:nvSpPr>
          <p:cNvPr id="25" name="Rectangle 24">
            <a:extLst>
              <a:ext uri="{FF2B5EF4-FFF2-40B4-BE49-F238E27FC236}">
                <a16:creationId xmlns:a16="http://schemas.microsoft.com/office/drawing/2014/main" id="{D7F84FD2-C61B-49B7-BB97-875AFC66933E}"/>
              </a:ext>
            </a:extLst>
          </p:cNvPr>
          <p:cNvSpPr/>
          <p:nvPr/>
        </p:nvSpPr>
        <p:spPr>
          <a:xfrm>
            <a:off x="964493" y="4530809"/>
            <a:ext cx="10295690" cy="856671"/>
          </a:xfrm>
          <a:prstGeom prst="rect">
            <a:avLst/>
          </a:prstGeom>
          <a:solidFill>
            <a:schemeClr val="accent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bg1"/>
                </a:solidFill>
                <a:latin typeface="Century Gothic" panose="020B0502020202020204" pitchFamily="34" charset="0"/>
              </a:rPr>
              <a:t>6.00 REGISTRATION COUNTER OPENS</a:t>
            </a:r>
          </a:p>
          <a:p>
            <a:pPr algn="ctr"/>
            <a:r>
              <a:rPr lang="fr-FR" sz="1050" b="1" dirty="0">
                <a:solidFill>
                  <a:schemeClr val="bg1"/>
                </a:solidFill>
                <a:latin typeface="Century Gothic" panose="020B0502020202020204" pitchFamily="34" charset="0"/>
              </a:rPr>
              <a:t>6.00-9.00  MIPIM ASIA 2022 AWARDS CEREMONY &amp; GALA DINNER</a:t>
            </a:r>
          </a:p>
          <a:p>
            <a:pPr algn="ctr"/>
            <a:r>
              <a:rPr lang="fr-FR" sz="1050" b="1" dirty="0">
                <a:solidFill>
                  <a:schemeClr val="bg1"/>
                </a:solidFill>
                <a:latin typeface="Century Gothic" panose="020B0502020202020204" pitchFamily="34" charset="0"/>
              </a:rPr>
              <a:t>KEYNOTE SPEECH BY RONNIE C CHAN, Chair of Hang Lung </a:t>
            </a:r>
            <a:r>
              <a:rPr lang="fr-FR" sz="1050" b="1" dirty="0" err="1">
                <a:solidFill>
                  <a:schemeClr val="bg1"/>
                </a:solidFill>
                <a:latin typeface="Century Gothic" panose="020B0502020202020204" pitchFamily="34" charset="0"/>
              </a:rPr>
              <a:t>Properties</a:t>
            </a:r>
            <a:r>
              <a:rPr lang="fr-FR" sz="1050" b="1" dirty="0">
                <a:solidFill>
                  <a:schemeClr val="bg1"/>
                </a:solidFill>
                <a:latin typeface="Century Gothic" panose="020B0502020202020204" pitchFamily="34" charset="0"/>
              </a:rPr>
              <a:t> Ltd.</a:t>
            </a:r>
          </a:p>
          <a:p>
            <a:pPr algn="ctr"/>
            <a:r>
              <a:rPr lang="fr-FR" sz="1050" b="1" dirty="0">
                <a:solidFill>
                  <a:schemeClr val="bg1"/>
                </a:solidFill>
                <a:latin typeface="Century Gothic" panose="020B0502020202020204" pitchFamily="34" charset="0"/>
              </a:rPr>
              <a:t>(</a:t>
            </a:r>
            <a:r>
              <a:rPr lang="fr-FR" sz="1050" b="1" dirty="0" err="1">
                <a:solidFill>
                  <a:schemeClr val="bg1"/>
                </a:solidFill>
                <a:latin typeface="Century Gothic" panose="020B0502020202020204" pitchFamily="34" charset="0"/>
              </a:rPr>
              <a:t>Separate</a:t>
            </a:r>
            <a:r>
              <a:rPr lang="fr-FR" sz="1050" b="1" dirty="0">
                <a:solidFill>
                  <a:schemeClr val="bg1"/>
                </a:solidFill>
                <a:latin typeface="Century Gothic" panose="020B0502020202020204" pitchFamily="34" charset="0"/>
              </a:rPr>
              <a:t> Registration </a:t>
            </a:r>
            <a:r>
              <a:rPr lang="fr-FR" sz="1050" b="1" dirty="0" err="1">
                <a:solidFill>
                  <a:schemeClr val="bg1"/>
                </a:solidFill>
                <a:latin typeface="Century Gothic" panose="020B0502020202020204" pitchFamily="34" charset="0"/>
              </a:rPr>
              <a:t>required</a:t>
            </a:r>
            <a:r>
              <a:rPr lang="fr-FR" sz="105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87703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8967648-B1B6-4441-99F4-3A8C0C824A71}"/>
              </a:ext>
            </a:extLst>
          </p:cNvPr>
          <p:cNvSpPr>
            <a:spLocks noGrp="1"/>
          </p:cNvSpPr>
          <p:nvPr>
            <p:ph type="ftr" sz="quarter" idx="39"/>
          </p:nvPr>
        </p:nvSpPr>
        <p:spPr/>
        <p:txBody>
          <a:bodyPr/>
          <a:lstStyle/>
          <a:p>
            <a:r>
              <a:rPr lang="fr-FR" dirty="0"/>
              <a:t>MIPIM ASIA 2022</a:t>
            </a:r>
          </a:p>
        </p:txBody>
      </p:sp>
      <p:sp>
        <p:nvSpPr>
          <p:cNvPr id="3" name="Espace réservé du numéro de diapositive 2">
            <a:extLst>
              <a:ext uri="{FF2B5EF4-FFF2-40B4-BE49-F238E27FC236}">
                <a16:creationId xmlns:a16="http://schemas.microsoft.com/office/drawing/2014/main" id="{8DE7A91E-323E-4DD0-BA32-7750F376BB77}"/>
              </a:ext>
            </a:extLst>
          </p:cNvPr>
          <p:cNvSpPr>
            <a:spLocks noGrp="1"/>
          </p:cNvSpPr>
          <p:nvPr>
            <p:ph type="sldNum" sz="quarter" idx="40"/>
          </p:nvPr>
        </p:nvSpPr>
        <p:spPr/>
        <p:txBody>
          <a:bodyPr/>
          <a:lstStyle/>
          <a:p>
            <a:fld id="{B5769449-2CD3-42A8-B4A5-6F9552BCD0EE}" type="slidenum">
              <a:rPr lang="fr-FR" smtClean="0"/>
              <a:pPr/>
              <a:t>7</a:t>
            </a:fld>
            <a:endParaRPr lang="fr-FR" dirty="0"/>
          </a:p>
        </p:txBody>
      </p:sp>
      <p:sp>
        <p:nvSpPr>
          <p:cNvPr id="42" name="Titre 3">
            <a:extLst>
              <a:ext uri="{FF2B5EF4-FFF2-40B4-BE49-F238E27FC236}">
                <a16:creationId xmlns:a16="http://schemas.microsoft.com/office/drawing/2014/main" id="{E550695A-8392-4E37-AB18-DE42C38BDC9C}"/>
              </a:ext>
            </a:extLst>
          </p:cNvPr>
          <p:cNvSpPr txBox="1">
            <a:spLocks/>
          </p:cNvSpPr>
          <p:nvPr/>
        </p:nvSpPr>
        <p:spPr>
          <a:xfrm>
            <a:off x="1778000" y="425360"/>
            <a:ext cx="9306560" cy="793272"/>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pPr algn="ctr"/>
            <a:r>
              <a:rPr lang="fr-FR" sz="2800" dirty="0"/>
              <a:t>MIPIM ASIA WOULD LIKE TO THANK ALL </a:t>
            </a:r>
            <a:br>
              <a:rPr lang="fr-FR" sz="2800" dirty="0"/>
            </a:br>
            <a:r>
              <a:rPr lang="fr-FR" sz="2800" dirty="0"/>
              <a:t>OF ITS </a:t>
            </a:r>
            <a:r>
              <a:rPr lang="fr-FR" sz="2800" dirty="0">
                <a:solidFill>
                  <a:srgbClr val="D1AC3D"/>
                </a:solidFill>
              </a:rPr>
              <a:t>SPONSORS</a:t>
            </a:r>
            <a:endParaRPr lang="fr-FR" sz="1600" b="0" dirty="0"/>
          </a:p>
        </p:txBody>
      </p:sp>
      <p:grpSp>
        <p:nvGrpSpPr>
          <p:cNvPr id="49" name="Groupe 48">
            <a:extLst>
              <a:ext uri="{FF2B5EF4-FFF2-40B4-BE49-F238E27FC236}">
                <a16:creationId xmlns:a16="http://schemas.microsoft.com/office/drawing/2014/main" id="{9BC1F4AE-F716-42F2-9935-F712981FBB46}"/>
              </a:ext>
            </a:extLst>
          </p:cNvPr>
          <p:cNvGrpSpPr/>
          <p:nvPr/>
        </p:nvGrpSpPr>
        <p:grpSpPr>
          <a:xfrm>
            <a:off x="4377912" y="2153944"/>
            <a:ext cx="3293231" cy="3987733"/>
            <a:chOff x="476250" y="2359374"/>
            <a:chExt cx="3293231" cy="3987733"/>
          </a:xfrm>
        </p:grpSpPr>
        <p:sp>
          <p:nvSpPr>
            <p:cNvPr id="50" name="Forme libre : forme 49">
              <a:extLst>
                <a:ext uri="{FF2B5EF4-FFF2-40B4-BE49-F238E27FC236}">
                  <a16:creationId xmlns:a16="http://schemas.microsoft.com/office/drawing/2014/main" id="{5D5DF96E-A906-43F6-B95C-25610629E391}"/>
                </a:ext>
              </a:extLst>
            </p:cNvPr>
            <p:cNvSpPr/>
            <p:nvPr/>
          </p:nvSpPr>
          <p:spPr>
            <a:xfrm>
              <a:off x="476250" y="2359374"/>
              <a:ext cx="3293231" cy="3933848"/>
            </a:xfrm>
            <a:custGeom>
              <a:avLst/>
              <a:gdLst>
                <a:gd name="connsiteX0" fmla="*/ 0 w 3293231"/>
                <a:gd name="connsiteY0" fmla="*/ 0 h 3933848"/>
                <a:gd name="connsiteX1" fmla="*/ 2877947 w 3293231"/>
                <a:gd name="connsiteY1" fmla="*/ 0 h 3933848"/>
                <a:gd name="connsiteX2" fmla="*/ 3293231 w 3293231"/>
                <a:gd name="connsiteY2" fmla="*/ 406875 h 3933848"/>
                <a:gd name="connsiteX3" fmla="*/ 3293231 w 3293231"/>
                <a:gd name="connsiteY3" fmla="*/ 688394 h 3933848"/>
                <a:gd name="connsiteX4" fmla="*/ 3293231 w 3293231"/>
                <a:gd name="connsiteY4" fmla="*/ 996354 h 3933848"/>
                <a:gd name="connsiteX5" fmla="*/ 3293231 w 3293231"/>
                <a:gd name="connsiteY5" fmla="*/ 1028523 h 3933848"/>
                <a:gd name="connsiteX6" fmla="*/ 3293231 w 3293231"/>
                <a:gd name="connsiteY6" fmla="*/ 1277874 h 3933848"/>
                <a:gd name="connsiteX7" fmla="*/ 3293231 w 3293231"/>
                <a:gd name="connsiteY7" fmla="*/ 1310042 h 3933848"/>
                <a:gd name="connsiteX8" fmla="*/ 3293231 w 3293231"/>
                <a:gd name="connsiteY8" fmla="*/ 1618002 h 3933848"/>
                <a:gd name="connsiteX9" fmla="*/ 3293231 w 3293231"/>
                <a:gd name="connsiteY9" fmla="*/ 1899522 h 3933848"/>
                <a:gd name="connsiteX10" fmla="*/ 3293231 w 3293231"/>
                <a:gd name="connsiteY10" fmla="*/ 2441201 h 3933848"/>
                <a:gd name="connsiteX11" fmla="*/ 3293231 w 3293231"/>
                <a:gd name="connsiteY11" fmla="*/ 2722721 h 3933848"/>
                <a:gd name="connsiteX12" fmla="*/ 3293231 w 3293231"/>
                <a:gd name="connsiteY12" fmla="*/ 3030681 h 3933848"/>
                <a:gd name="connsiteX13" fmla="*/ 3293231 w 3293231"/>
                <a:gd name="connsiteY13" fmla="*/ 3062849 h 3933848"/>
                <a:gd name="connsiteX14" fmla="*/ 3293231 w 3293231"/>
                <a:gd name="connsiteY14" fmla="*/ 3312200 h 3933848"/>
                <a:gd name="connsiteX15" fmla="*/ 3293231 w 3293231"/>
                <a:gd name="connsiteY15" fmla="*/ 3344369 h 3933848"/>
                <a:gd name="connsiteX16" fmla="*/ 3293231 w 3293231"/>
                <a:gd name="connsiteY16" fmla="*/ 3652329 h 3933848"/>
                <a:gd name="connsiteX17" fmla="*/ 3293231 w 3293231"/>
                <a:gd name="connsiteY17" fmla="*/ 3933848 h 3933848"/>
                <a:gd name="connsiteX18" fmla="*/ 0 w 3293231"/>
                <a:gd name="connsiteY18" fmla="*/ 3933848 h 3933848"/>
                <a:gd name="connsiteX19" fmla="*/ 0 w 3293231"/>
                <a:gd name="connsiteY19" fmla="*/ 3652329 h 3933848"/>
                <a:gd name="connsiteX20" fmla="*/ 0 w 3293231"/>
                <a:gd name="connsiteY20" fmla="*/ 3344369 h 3933848"/>
                <a:gd name="connsiteX21" fmla="*/ 0 w 3293231"/>
                <a:gd name="connsiteY21" fmla="*/ 3312200 h 3933848"/>
                <a:gd name="connsiteX22" fmla="*/ 0 w 3293231"/>
                <a:gd name="connsiteY22" fmla="*/ 3062849 h 3933848"/>
                <a:gd name="connsiteX23" fmla="*/ 0 w 3293231"/>
                <a:gd name="connsiteY23" fmla="*/ 3030681 h 3933848"/>
                <a:gd name="connsiteX24" fmla="*/ 0 w 3293231"/>
                <a:gd name="connsiteY24" fmla="*/ 2722721 h 3933848"/>
                <a:gd name="connsiteX25" fmla="*/ 0 w 3293231"/>
                <a:gd name="connsiteY25" fmla="*/ 2441201 h 3933848"/>
                <a:gd name="connsiteX26" fmla="*/ 0 w 3293231"/>
                <a:gd name="connsiteY26" fmla="*/ 1492647 h 3933848"/>
                <a:gd name="connsiteX27" fmla="*/ 0 w 3293231"/>
                <a:gd name="connsiteY27" fmla="*/ 1211128 h 3933848"/>
                <a:gd name="connsiteX28" fmla="*/ 0 w 3293231"/>
                <a:gd name="connsiteY28" fmla="*/ 903168 h 3933848"/>
                <a:gd name="connsiteX29" fmla="*/ 0 w 3293231"/>
                <a:gd name="connsiteY29" fmla="*/ 870999 h 3933848"/>
                <a:gd name="connsiteX30" fmla="*/ 0 w 3293231"/>
                <a:gd name="connsiteY30" fmla="*/ 621648 h 3933848"/>
                <a:gd name="connsiteX31" fmla="*/ 0 w 3293231"/>
                <a:gd name="connsiteY31" fmla="*/ 589480 h 3933848"/>
                <a:gd name="connsiteX32" fmla="*/ 0 w 3293231"/>
                <a:gd name="connsiteY32" fmla="*/ 281520 h 393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3231" h="3933848">
                  <a:moveTo>
                    <a:pt x="0" y="0"/>
                  </a:moveTo>
                  <a:lnTo>
                    <a:pt x="2877947" y="0"/>
                  </a:lnTo>
                  <a:cubicBezTo>
                    <a:pt x="3107302" y="0"/>
                    <a:pt x="3293231" y="182164"/>
                    <a:pt x="3293231" y="406875"/>
                  </a:cubicBezTo>
                  <a:lnTo>
                    <a:pt x="3293231" y="688394"/>
                  </a:lnTo>
                  <a:lnTo>
                    <a:pt x="3293231" y="996354"/>
                  </a:lnTo>
                  <a:lnTo>
                    <a:pt x="3293231" y="1028523"/>
                  </a:lnTo>
                  <a:lnTo>
                    <a:pt x="3293231" y="1277874"/>
                  </a:lnTo>
                  <a:lnTo>
                    <a:pt x="3293231" y="1310042"/>
                  </a:lnTo>
                  <a:lnTo>
                    <a:pt x="3293231" y="1618002"/>
                  </a:lnTo>
                  <a:lnTo>
                    <a:pt x="3293231" y="1899522"/>
                  </a:lnTo>
                  <a:lnTo>
                    <a:pt x="3293231" y="2441201"/>
                  </a:lnTo>
                  <a:lnTo>
                    <a:pt x="3293231" y="2722721"/>
                  </a:lnTo>
                  <a:lnTo>
                    <a:pt x="3293231" y="3030681"/>
                  </a:lnTo>
                  <a:lnTo>
                    <a:pt x="3293231" y="3062849"/>
                  </a:lnTo>
                  <a:lnTo>
                    <a:pt x="3293231" y="3312200"/>
                  </a:lnTo>
                  <a:lnTo>
                    <a:pt x="3293231" y="3344369"/>
                  </a:lnTo>
                  <a:lnTo>
                    <a:pt x="3293231" y="3652329"/>
                  </a:lnTo>
                  <a:lnTo>
                    <a:pt x="3293231" y="3933848"/>
                  </a:lnTo>
                  <a:lnTo>
                    <a:pt x="0" y="3933848"/>
                  </a:lnTo>
                  <a:lnTo>
                    <a:pt x="0" y="3652329"/>
                  </a:lnTo>
                  <a:lnTo>
                    <a:pt x="0" y="3344369"/>
                  </a:lnTo>
                  <a:lnTo>
                    <a:pt x="0" y="3312200"/>
                  </a:lnTo>
                  <a:lnTo>
                    <a:pt x="0" y="3062849"/>
                  </a:lnTo>
                  <a:lnTo>
                    <a:pt x="0" y="3030681"/>
                  </a:lnTo>
                  <a:lnTo>
                    <a:pt x="0" y="2722721"/>
                  </a:lnTo>
                  <a:lnTo>
                    <a:pt x="0" y="2441201"/>
                  </a:lnTo>
                  <a:lnTo>
                    <a:pt x="0" y="1492647"/>
                  </a:lnTo>
                  <a:lnTo>
                    <a:pt x="0" y="1211128"/>
                  </a:lnTo>
                  <a:lnTo>
                    <a:pt x="0" y="903168"/>
                  </a:lnTo>
                  <a:lnTo>
                    <a:pt x="0" y="870999"/>
                  </a:lnTo>
                  <a:lnTo>
                    <a:pt x="0" y="621648"/>
                  </a:lnTo>
                  <a:lnTo>
                    <a:pt x="0" y="589480"/>
                  </a:lnTo>
                  <a:lnTo>
                    <a:pt x="0" y="281520"/>
                  </a:lnTo>
                  <a:close/>
                </a:path>
              </a:pathLst>
            </a:custGeom>
            <a:gradFill>
              <a:gsLst>
                <a:gs pos="30000">
                  <a:schemeClr val="bg1"/>
                </a:gs>
                <a:gs pos="0">
                  <a:schemeClr val="bg1">
                    <a:lumMod val="95000"/>
                  </a:schemeClr>
                </a:gs>
              </a:gsLst>
              <a:lin ang="18900000" scaled="1"/>
            </a:gradFill>
            <a:ln w="3175">
              <a:gradFill flip="none" rotWithShape="1">
                <a:gsLst>
                  <a:gs pos="0">
                    <a:srgbClr val="430099"/>
                  </a:gs>
                  <a:gs pos="40000">
                    <a:schemeClr val="bg1">
                      <a:alpha val="0"/>
                    </a:schemeClr>
                  </a:gs>
                </a:gsLst>
                <a:lin ang="7800000" scaled="0"/>
                <a:tileRect/>
              </a:gradFill>
            </a:ln>
            <a:effectLst>
              <a:outerShdw blurRad="50800" dist="38100" dir="162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2000" dirty="0"/>
            </a:p>
          </p:txBody>
        </p:sp>
        <p:sp>
          <p:nvSpPr>
            <p:cNvPr id="51" name="Text Placeholder 80">
              <a:extLst>
                <a:ext uri="{FF2B5EF4-FFF2-40B4-BE49-F238E27FC236}">
                  <a16:creationId xmlns:a16="http://schemas.microsoft.com/office/drawing/2014/main" id="{09335315-0A90-47BA-A765-981FA08566EC}"/>
                </a:ext>
              </a:extLst>
            </p:cNvPr>
            <p:cNvSpPr txBox="1">
              <a:spLocks/>
            </p:cNvSpPr>
            <p:nvPr/>
          </p:nvSpPr>
          <p:spPr>
            <a:xfrm>
              <a:off x="803884" y="2638950"/>
              <a:ext cx="2071396" cy="265907"/>
            </a:xfrm>
            <a:prstGeom prst="rect">
              <a:avLst/>
            </a:prstGeom>
            <a:noFill/>
          </p:spPr>
          <p:txBody>
            <a:bodyPr wrap="square" lIns="0" tIns="0" rIns="0" bIns="0" rtlCol="0" anchor="b">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a:solidFill>
                    <a:schemeClr val="accent1"/>
                  </a:solidFill>
                </a:rPr>
                <a:t>GOLD SPONSORS</a:t>
              </a:r>
            </a:p>
          </p:txBody>
        </p:sp>
        <p:cxnSp>
          <p:nvCxnSpPr>
            <p:cNvPr id="55" name="Connecteur droit 3">
              <a:extLst>
                <a:ext uri="{FF2B5EF4-FFF2-40B4-BE49-F238E27FC236}">
                  <a16:creationId xmlns:a16="http://schemas.microsoft.com/office/drawing/2014/main" id="{47A79656-408D-4BAD-8C34-3E27D240EE7A}"/>
                </a:ext>
              </a:extLst>
            </p:cNvPr>
            <p:cNvCxnSpPr>
              <a:cxnSpLocks/>
            </p:cNvCxnSpPr>
            <p:nvPr/>
          </p:nvCxnSpPr>
          <p:spPr>
            <a:xfrm flipH="1">
              <a:off x="803884" y="3097235"/>
              <a:ext cx="2703659" cy="0"/>
            </a:xfrm>
            <a:prstGeom prst="line">
              <a:avLst/>
            </a:prstGeom>
            <a:ln w="12700" cap="rnd">
              <a:gradFill flip="none" rotWithShape="1">
                <a:gsLst>
                  <a:gs pos="12000">
                    <a:schemeClr val="accent1">
                      <a:lumMod val="5000"/>
                      <a:lumOff val="95000"/>
                      <a:alpha val="0"/>
                    </a:schemeClr>
                  </a:gs>
                  <a:gs pos="99000">
                    <a:schemeClr val="accent1"/>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F61166C5-9B55-44EE-913E-BA1FE0C80EF0}"/>
                </a:ext>
              </a:extLst>
            </p:cNvPr>
            <p:cNvSpPr/>
            <p:nvPr/>
          </p:nvSpPr>
          <p:spPr>
            <a:xfrm>
              <a:off x="476250" y="6275107"/>
              <a:ext cx="3293231" cy="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62" name="Groupe 61">
            <a:extLst>
              <a:ext uri="{FF2B5EF4-FFF2-40B4-BE49-F238E27FC236}">
                <a16:creationId xmlns:a16="http://schemas.microsoft.com/office/drawing/2014/main" id="{E40D883C-3592-4FFE-A5EB-4EF1E287DE59}"/>
              </a:ext>
            </a:extLst>
          </p:cNvPr>
          <p:cNvGrpSpPr/>
          <p:nvPr/>
        </p:nvGrpSpPr>
        <p:grpSpPr>
          <a:xfrm>
            <a:off x="8355016" y="2153944"/>
            <a:ext cx="3293231" cy="3987733"/>
            <a:chOff x="4453354" y="2359374"/>
            <a:chExt cx="3293231" cy="3987733"/>
          </a:xfrm>
        </p:grpSpPr>
        <p:sp>
          <p:nvSpPr>
            <p:cNvPr id="63" name="Forme libre : forme 62">
              <a:extLst>
                <a:ext uri="{FF2B5EF4-FFF2-40B4-BE49-F238E27FC236}">
                  <a16:creationId xmlns:a16="http://schemas.microsoft.com/office/drawing/2014/main" id="{14B020CC-08B2-422A-AC24-9DF7719F2541}"/>
                </a:ext>
              </a:extLst>
            </p:cNvPr>
            <p:cNvSpPr/>
            <p:nvPr/>
          </p:nvSpPr>
          <p:spPr>
            <a:xfrm>
              <a:off x="4453354" y="2359374"/>
              <a:ext cx="3293231" cy="3933848"/>
            </a:xfrm>
            <a:custGeom>
              <a:avLst/>
              <a:gdLst>
                <a:gd name="connsiteX0" fmla="*/ 0 w 3293231"/>
                <a:gd name="connsiteY0" fmla="*/ 0 h 3933848"/>
                <a:gd name="connsiteX1" fmla="*/ 2877947 w 3293231"/>
                <a:gd name="connsiteY1" fmla="*/ 0 h 3933848"/>
                <a:gd name="connsiteX2" fmla="*/ 3293231 w 3293231"/>
                <a:gd name="connsiteY2" fmla="*/ 406875 h 3933848"/>
                <a:gd name="connsiteX3" fmla="*/ 3293231 w 3293231"/>
                <a:gd name="connsiteY3" fmla="*/ 688394 h 3933848"/>
                <a:gd name="connsiteX4" fmla="*/ 3293231 w 3293231"/>
                <a:gd name="connsiteY4" fmla="*/ 996354 h 3933848"/>
                <a:gd name="connsiteX5" fmla="*/ 3293231 w 3293231"/>
                <a:gd name="connsiteY5" fmla="*/ 1028523 h 3933848"/>
                <a:gd name="connsiteX6" fmla="*/ 3293231 w 3293231"/>
                <a:gd name="connsiteY6" fmla="*/ 1277874 h 3933848"/>
                <a:gd name="connsiteX7" fmla="*/ 3293231 w 3293231"/>
                <a:gd name="connsiteY7" fmla="*/ 1310042 h 3933848"/>
                <a:gd name="connsiteX8" fmla="*/ 3293231 w 3293231"/>
                <a:gd name="connsiteY8" fmla="*/ 1618002 h 3933848"/>
                <a:gd name="connsiteX9" fmla="*/ 3293231 w 3293231"/>
                <a:gd name="connsiteY9" fmla="*/ 1899522 h 3933848"/>
                <a:gd name="connsiteX10" fmla="*/ 3293231 w 3293231"/>
                <a:gd name="connsiteY10" fmla="*/ 2441201 h 3933848"/>
                <a:gd name="connsiteX11" fmla="*/ 3293231 w 3293231"/>
                <a:gd name="connsiteY11" fmla="*/ 2722721 h 3933848"/>
                <a:gd name="connsiteX12" fmla="*/ 3293231 w 3293231"/>
                <a:gd name="connsiteY12" fmla="*/ 3030681 h 3933848"/>
                <a:gd name="connsiteX13" fmla="*/ 3293231 w 3293231"/>
                <a:gd name="connsiteY13" fmla="*/ 3062849 h 3933848"/>
                <a:gd name="connsiteX14" fmla="*/ 3293231 w 3293231"/>
                <a:gd name="connsiteY14" fmla="*/ 3312200 h 3933848"/>
                <a:gd name="connsiteX15" fmla="*/ 3293231 w 3293231"/>
                <a:gd name="connsiteY15" fmla="*/ 3344369 h 3933848"/>
                <a:gd name="connsiteX16" fmla="*/ 3293231 w 3293231"/>
                <a:gd name="connsiteY16" fmla="*/ 3652329 h 3933848"/>
                <a:gd name="connsiteX17" fmla="*/ 3293231 w 3293231"/>
                <a:gd name="connsiteY17" fmla="*/ 3933848 h 3933848"/>
                <a:gd name="connsiteX18" fmla="*/ 0 w 3293231"/>
                <a:gd name="connsiteY18" fmla="*/ 3933848 h 3933848"/>
                <a:gd name="connsiteX19" fmla="*/ 0 w 3293231"/>
                <a:gd name="connsiteY19" fmla="*/ 3652329 h 3933848"/>
                <a:gd name="connsiteX20" fmla="*/ 0 w 3293231"/>
                <a:gd name="connsiteY20" fmla="*/ 3344369 h 3933848"/>
                <a:gd name="connsiteX21" fmla="*/ 0 w 3293231"/>
                <a:gd name="connsiteY21" fmla="*/ 3312200 h 3933848"/>
                <a:gd name="connsiteX22" fmla="*/ 0 w 3293231"/>
                <a:gd name="connsiteY22" fmla="*/ 3062849 h 3933848"/>
                <a:gd name="connsiteX23" fmla="*/ 0 w 3293231"/>
                <a:gd name="connsiteY23" fmla="*/ 3030681 h 3933848"/>
                <a:gd name="connsiteX24" fmla="*/ 0 w 3293231"/>
                <a:gd name="connsiteY24" fmla="*/ 2722721 h 3933848"/>
                <a:gd name="connsiteX25" fmla="*/ 0 w 3293231"/>
                <a:gd name="connsiteY25" fmla="*/ 2441201 h 3933848"/>
                <a:gd name="connsiteX26" fmla="*/ 0 w 3293231"/>
                <a:gd name="connsiteY26" fmla="*/ 1492647 h 3933848"/>
                <a:gd name="connsiteX27" fmla="*/ 0 w 3293231"/>
                <a:gd name="connsiteY27" fmla="*/ 1211128 h 3933848"/>
                <a:gd name="connsiteX28" fmla="*/ 0 w 3293231"/>
                <a:gd name="connsiteY28" fmla="*/ 903168 h 3933848"/>
                <a:gd name="connsiteX29" fmla="*/ 0 w 3293231"/>
                <a:gd name="connsiteY29" fmla="*/ 870999 h 3933848"/>
                <a:gd name="connsiteX30" fmla="*/ 0 w 3293231"/>
                <a:gd name="connsiteY30" fmla="*/ 621648 h 3933848"/>
                <a:gd name="connsiteX31" fmla="*/ 0 w 3293231"/>
                <a:gd name="connsiteY31" fmla="*/ 589480 h 3933848"/>
                <a:gd name="connsiteX32" fmla="*/ 0 w 3293231"/>
                <a:gd name="connsiteY32" fmla="*/ 281520 h 393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3231" h="3933848">
                  <a:moveTo>
                    <a:pt x="0" y="0"/>
                  </a:moveTo>
                  <a:lnTo>
                    <a:pt x="2877947" y="0"/>
                  </a:lnTo>
                  <a:cubicBezTo>
                    <a:pt x="3107302" y="0"/>
                    <a:pt x="3293231" y="182164"/>
                    <a:pt x="3293231" y="406875"/>
                  </a:cubicBezTo>
                  <a:lnTo>
                    <a:pt x="3293231" y="688394"/>
                  </a:lnTo>
                  <a:lnTo>
                    <a:pt x="3293231" y="996354"/>
                  </a:lnTo>
                  <a:lnTo>
                    <a:pt x="3293231" y="1028523"/>
                  </a:lnTo>
                  <a:lnTo>
                    <a:pt x="3293231" y="1277874"/>
                  </a:lnTo>
                  <a:lnTo>
                    <a:pt x="3293231" y="1310042"/>
                  </a:lnTo>
                  <a:lnTo>
                    <a:pt x="3293231" y="1618002"/>
                  </a:lnTo>
                  <a:lnTo>
                    <a:pt x="3293231" y="1899522"/>
                  </a:lnTo>
                  <a:lnTo>
                    <a:pt x="3293231" y="2441201"/>
                  </a:lnTo>
                  <a:lnTo>
                    <a:pt x="3293231" y="2722721"/>
                  </a:lnTo>
                  <a:lnTo>
                    <a:pt x="3293231" y="3030681"/>
                  </a:lnTo>
                  <a:lnTo>
                    <a:pt x="3293231" y="3062849"/>
                  </a:lnTo>
                  <a:lnTo>
                    <a:pt x="3293231" y="3312200"/>
                  </a:lnTo>
                  <a:lnTo>
                    <a:pt x="3293231" y="3344369"/>
                  </a:lnTo>
                  <a:lnTo>
                    <a:pt x="3293231" y="3652329"/>
                  </a:lnTo>
                  <a:lnTo>
                    <a:pt x="3293231" y="3933848"/>
                  </a:lnTo>
                  <a:lnTo>
                    <a:pt x="0" y="3933848"/>
                  </a:lnTo>
                  <a:lnTo>
                    <a:pt x="0" y="3652329"/>
                  </a:lnTo>
                  <a:lnTo>
                    <a:pt x="0" y="3344369"/>
                  </a:lnTo>
                  <a:lnTo>
                    <a:pt x="0" y="3312200"/>
                  </a:lnTo>
                  <a:lnTo>
                    <a:pt x="0" y="3062849"/>
                  </a:lnTo>
                  <a:lnTo>
                    <a:pt x="0" y="3030681"/>
                  </a:lnTo>
                  <a:lnTo>
                    <a:pt x="0" y="2722721"/>
                  </a:lnTo>
                  <a:lnTo>
                    <a:pt x="0" y="2441201"/>
                  </a:lnTo>
                  <a:lnTo>
                    <a:pt x="0" y="1492647"/>
                  </a:lnTo>
                  <a:lnTo>
                    <a:pt x="0" y="1211128"/>
                  </a:lnTo>
                  <a:lnTo>
                    <a:pt x="0" y="903168"/>
                  </a:lnTo>
                  <a:lnTo>
                    <a:pt x="0" y="870999"/>
                  </a:lnTo>
                  <a:lnTo>
                    <a:pt x="0" y="621648"/>
                  </a:lnTo>
                  <a:lnTo>
                    <a:pt x="0" y="589480"/>
                  </a:lnTo>
                  <a:lnTo>
                    <a:pt x="0" y="281520"/>
                  </a:lnTo>
                  <a:close/>
                </a:path>
              </a:pathLst>
            </a:custGeom>
            <a:gradFill>
              <a:gsLst>
                <a:gs pos="30000">
                  <a:schemeClr val="bg1"/>
                </a:gs>
                <a:gs pos="0">
                  <a:schemeClr val="bg1">
                    <a:lumMod val="95000"/>
                  </a:schemeClr>
                </a:gs>
              </a:gsLst>
              <a:lin ang="18900000" scaled="1"/>
            </a:gradFill>
            <a:ln w="3175">
              <a:gradFill flip="none" rotWithShape="1">
                <a:gsLst>
                  <a:gs pos="0">
                    <a:srgbClr val="430099"/>
                  </a:gs>
                  <a:gs pos="40000">
                    <a:schemeClr val="bg1">
                      <a:alpha val="0"/>
                    </a:schemeClr>
                  </a:gs>
                </a:gsLst>
                <a:lin ang="7800000" scaled="0"/>
                <a:tileRect/>
              </a:gradFill>
            </a:ln>
            <a:effectLst>
              <a:outerShdw blurRad="50800" dist="38100" dir="162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2000" dirty="0"/>
            </a:p>
          </p:txBody>
        </p:sp>
        <p:sp>
          <p:nvSpPr>
            <p:cNvPr id="67" name="Text Placeholder 80">
              <a:extLst>
                <a:ext uri="{FF2B5EF4-FFF2-40B4-BE49-F238E27FC236}">
                  <a16:creationId xmlns:a16="http://schemas.microsoft.com/office/drawing/2014/main" id="{1D53FDCA-17B5-4218-BD7B-C00CC938E48E}"/>
                </a:ext>
              </a:extLst>
            </p:cNvPr>
            <p:cNvSpPr txBox="1">
              <a:spLocks/>
            </p:cNvSpPr>
            <p:nvPr/>
          </p:nvSpPr>
          <p:spPr>
            <a:xfrm>
              <a:off x="4780988" y="2638950"/>
              <a:ext cx="2019862" cy="265907"/>
            </a:xfrm>
            <a:prstGeom prst="rect">
              <a:avLst/>
            </a:prstGeom>
            <a:noFill/>
          </p:spPr>
          <p:txBody>
            <a:bodyPr wrap="square" lIns="0" tIns="0" rIns="0" bIns="0" rtlCol="0" anchor="b">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kern="0" dirty="0">
                  <a:solidFill>
                    <a:srgbClr val="84004B"/>
                  </a:solidFill>
                  <a:latin typeface="Century Gothic" panose="020B0502020202020204" pitchFamily="34" charset="0"/>
                  <a:cs typeface="Arial" panose="020B0604020202020204" pitchFamily="34" charset="0"/>
                </a:rPr>
                <a:t>SILVER SPONSORS</a:t>
              </a:r>
              <a:endParaRPr lang="en-US" sz="1800" b="1" dirty="0">
                <a:solidFill>
                  <a:srgbClr val="820050"/>
                </a:solidFill>
                <a:latin typeface="Century Gothic" panose="020B0502020202020204" pitchFamily="34" charset="0"/>
                <a:cs typeface="Arial" panose="020B0604020202020204" pitchFamily="34" charset="0"/>
              </a:endParaRPr>
            </a:p>
          </p:txBody>
        </p:sp>
        <p:cxnSp>
          <p:nvCxnSpPr>
            <p:cNvPr id="68" name="Connecteur droit 3">
              <a:extLst>
                <a:ext uri="{FF2B5EF4-FFF2-40B4-BE49-F238E27FC236}">
                  <a16:creationId xmlns:a16="http://schemas.microsoft.com/office/drawing/2014/main" id="{70FD2F1A-6685-46EC-89F7-F3CC8043CDB4}"/>
                </a:ext>
              </a:extLst>
            </p:cNvPr>
            <p:cNvCxnSpPr>
              <a:cxnSpLocks/>
            </p:cNvCxnSpPr>
            <p:nvPr/>
          </p:nvCxnSpPr>
          <p:spPr>
            <a:xfrm flipH="1">
              <a:off x="4780988" y="3097235"/>
              <a:ext cx="2703659" cy="0"/>
            </a:xfrm>
            <a:prstGeom prst="line">
              <a:avLst/>
            </a:prstGeom>
            <a:ln w="12700" cap="rnd">
              <a:gradFill flip="none" rotWithShape="1">
                <a:gsLst>
                  <a:gs pos="12000">
                    <a:schemeClr val="accent1">
                      <a:lumMod val="5000"/>
                      <a:lumOff val="95000"/>
                      <a:alpha val="0"/>
                    </a:schemeClr>
                  </a:gs>
                  <a:gs pos="99000">
                    <a:schemeClr val="accent1"/>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D3F39D12-050D-4877-A432-2F18DB2DD02B}"/>
                </a:ext>
              </a:extLst>
            </p:cNvPr>
            <p:cNvSpPr/>
            <p:nvPr/>
          </p:nvSpPr>
          <p:spPr>
            <a:xfrm>
              <a:off x="4453354" y="6275107"/>
              <a:ext cx="3293231" cy="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74" name="Groupe 73">
            <a:extLst>
              <a:ext uri="{FF2B5EF4-FFF2-40B4-BE49-F238E27FC236}">
                <a16:creationId xmlns:a16="http://schemas.microsoft.com/office/drawing/2014/main" id="{EEB810DB-8AFB-4A01-8EE2-250402BE3CFE}"/>
              </a:ext>
            </a:extLst>
          </p:cNvPr>
          <p:cNvGrpSpPr/>
          <p:nvPr/>
        </p:nvGrpSpPr>
        <p:grpSpPr>
          <a:xfrm>
            <a:off x="479425" y="2153944"/>
            <a:ext cx="3293231" cy="3987733"/>
            <a:chOff x="8430457" y="2359374"/>
            <a:chExt cx="3293231" cy="3987733"/>
          </a:xfrm>
        </p:grpSpPr>
        <p:sp>
          <p:nvSpPr>
            <p:cNvPr id="75" name="Forme libre : forme 74">
              <a:extLst>
                <a:ext uri="{FF2B5EF4-FFF2-40B4-BE49-F238E27FC236}">
                  <a16:creationId xmlns:a16="http://schemas.microsoft.com/office/drawing/2014/main" id="{29F51E70-6301-4440-BD33-74F5B4631CA5}"/>
                </a:ext>
              </a:extLst>
            </p:cNvPr>
            <p:cNvSpPr/>
            <p:nvPr/>
          </p:nvSpPr>
          <p:spPr>
            <a:xfrm>
              <a:off x="8430457" y="2359374"/>
              <a:ext cx="3293231" cy="3933848"/>
            </a:xfrm>
            <a:custGeom>
              <a:avLst/>
              <a:gdLst>
                <a:gd name="connsiteX0" fmla="*/ 0 w 3293231"/>
                <a:gd name="connsiteY0" fmla="*/ 0 h 3933848"/>
                <a:gd name="connsiteX1" fmla="*/ 2877947 w 3293231"/>
                <a:gd name="connsiteY1" fmla="*/ 0 h 3933848"/>
                <a:gd name="connsiteX2" fmla="*/ 3293231 w 3293231"/>
                <a:gd name="connsiteY2" fmla="*/ 406875 h 3933848"/>
                <a:gd name="connsiteX3" fmla="*/ 3293231 w 3293231"/>
                <a:gd name="connsiteY3" fmla="*/ 688394 h 3933848"/>
                <a:gd name="connsiteX4" fmla="*/ 3293231 w 3293231"/>
                <a:gd name="connsiteY4" fmla="*/ 996354 h 3933848"/>
                <a:gd name="connsiteX5" fmla="*/ 3293231 w 3293231"/>
                <a:gd name="connsiteY5" fmla="*/ 1028523 h 3933848"/>
                <a:gd name="connsiteX6" fmla="*/ 3293231 w 3293231"/>
                <a:gd name="connsiteY6" fmla="*/ 1277874 h 3933848"/>
                <a:gd name="connsiteX7" fmla="*/ 3293231 w 3293231"/>
                <a:gd name="connsiteY7" fmla="*/ 1310042 h 3933848"/>
                <a:gd name="connsiteX8" fmla="*/ 3293231 w 3293231"/>
                <a:gd name="connsiteY8" fmla="*/ 1618002 h 3933848"/>
                <a:gd name="connsiteX9" fmla="*/ 3293231 w 3293231"/>
                <a:gd name="connsiteY9" fmla="*/ 1899522 h 3933848"/>
                <a:gd name="connsiteX10" fmla="*/ 3293231 w 3293231"/>
                <a:gd name="connsiteY10" fmla="*/ 2441201 h 3933848"/>
                <a:gd name="connsiteX11" fmla="*/ 3293231 w 3293231"/>
                <a:gd name="connsiteY11" fmla="*/ 2722721 h 3933848"/>
                <a:gd name="connsiteX12" fmla="*/ 3293231 w 3293231"/>
                <a:gd name="connsiteY12" fmla="*/ 3030681 h 3933848"/>
                <a:gd name="connsiteX13" fmla="*/ 3293231 w 3293231"/>
                <a:gd name="connsiteY13" fmla="*/ 3062849 h 3933848"/>
                <a:gd name="connsiteX14" fmla="*/ 3293231 w 3293231"/>
                <a:gd name="connsiteY14" fmla="*/ 3312200 h 3933848"/>
                <a:gd name="connsiteX15" fmla="*/ 3293231 w 3293231"/>
                <a:gd name="connsiteY15" fmla="*/ 3344369 h 3933848"/>
                <a:gd name="connsiteX16" fmla="*/ 3293231 w 3293231"/>
                <a:gd name="connsiteY16" fmla="*/ 3652329 h 3933848"/>
                <a:gd name="connsiteX17" fmla="*/ 3293231 w 3293231"/>
                <a:gd name="connsiteY17" fmla="*/ 3933848 h 3933848"/>
                <a:gd name="connsiteX18" fmla="*/ 0 w 3293231"/>
                <a:gd name="connsiteY18" fmla="*/ 3933848 h 3933848"/>
                <a:gd name="connsiteX19" fmla="*/ 0 w 3293231"/>
                <a:gd name="connsiteY19" fmla="*/ 3652329 h 3933848"/>
                <a:gd name="connsiteX20" fmla="*/ 0 w 3293231"/>
                <a:gd name="connsiteY20" fmla="*/ 3344369 h 3933848"/>
                <a:gd name="connsiteX21" fmla="*/ 0 w 3293231"/>
                <a:gd name="connsiteY21" fmla="*/ 3312200 h 3933848"/>
                <a:gd name="connsiteX22" fmla="*/ 0 w 3293231"/>
                <a:gd name="connsiteY22" fmla="*/ 3062849 h 3933848"/>
                <a:gd name="connsiteX23" fmla="*/ 0 w 3293231"/>
                <a:gd name="connsiteY23" fmla="*/ 3030681 h 3933848"/>
                <a:gd name="connsiteX24" fmla="*/ 0 w 3293231"/>
                <a:gd name="connsiteY24" fmla="*/ 2722721 h 3933848"/>
                <a:gd name="connsiteX25" fmla="*/ 0 w 3293231"/>
                <a:gd name="connsiteY25" fmla="*/ 2441201 h 3933848"/>
                <a:gd name="connsiteX26" fmla="*/ 0 w 3293231"/>
                <a:gd name="connsiteY26" fmla="*/ 1492647 h 3933848"/>
                <a:gd name="connsiteX27" fmla="*/ 0 w 3293231"/>
                <a:gd name="connsiteY27" fmla="*/ 1211128 h 3933848"/>
                <a:gd name="connsiteX28" fmla="*/ 0 w 3293231"/>
                <a:gd name="connsiteY28" fmla="*/ 903168 h 3933848"/>
                <a:gd name="connsiteX29" fmla="*/ 0 w 3293231"/>
                <a:gd name="connsiteY29" fmla="*/ 870999 h 3933848"/>
                <a:gd name="connsiteX30" fmla="*/ 0 w 3293231"/>
                <a:gd name="connsiteY30" fmla="*/ 621648 h 3933848"/>
                <a:gd name="connsiteX31" fmla="*/ 0 w 3293231"/>
                <a:gd name="connsiteY31" fmla="*/ 589480 h 3933848"/>
                <a:gd name="connsiteX32" fmla="*/ 0 w 3293231"/>
                <a:gd name="connsiteY32" fmla="*/ 281520 h 393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3231" h="3933848">
                  <a:moveTo>
                    <a:pt x="0" y="0"/>
                  </a:moveTo>
                  <a:lnTo>
                    <a:pt x="2877947" y="0"/>
                  </a:lnTo>
                  <a:cubicBezTo>
                    <a:pt x="3107302" y="0"/>
                    <a:pt x="3293231" y="182164"/>
                    <a:pt x="3293231" y="406875"/>
                  </a:cubicBezTo>
                  <a:lnTo>
                    <a:pt x="3293231" y="688394"/>
                  </a:lnTo>
                  <a:lnTo>
                    <a:pt x="3293231" y="996354"/>
                  </a:lnTo>
                  <a:lnTo>
                    <a:pt x="3293231" y="1028523"/>
                  </a:lnTo>
                  <a:lnTo>
                    <a:pt x="3293231" y="1277874"/>
                  </a:lnTo>
                  <a:lnTo>
                    <a:pt x="3293231" y="1310042"/>
                  </a:lnTo>
                  <a:lnTo>
                    <a:pt x="3293231" y="1618002"/>
                  </a:lnTo>
                  <a:lnTo>
                    <a:pt x="3293231" y="1899522"/>
                  </a:lnTo>
                  <a:lnTo>
                    <a:pt x="3293231" y="2441201"/>
                  </a:lnTo>
                  <a:lnTo>
                    <a:pt x="3293231" y="2722721"/>
                  </a:lnTo>
                  <a:lnTo>
                    <a:pt x="3293231" y="3030681"/>
                  </a:lnTo>
                  <a:lnTo>
                    <a:pt x="3293231" y="3062849"/>
                  </a:lnTo>
                  <a:lnTo>
                    <a:pt x="3293231" y="3312200"/>
                  </a:lnTo>
                  <a:lnTo>
                    <a:pt x="3293231" y="3344369"/>
                  </a:lnTo>
                  <a:lnTo>
                    <a:pt x="3293231" y="3652329"/>
                  </a:lnTo>
                  <a:lnTo>
                    <a:pt x="3293231" y="3933848"/>
                  </a:lnTo>
                  <a:lnTo>
                    <a:pt x="0" y="3933848"/>
                  </a:lnTo>
                  <a:lnTo>
                    <a:pt x="0" y="3652329"/>
                  </a:lnTo>
                  <a:lnTo>
                    <a:pt x="0" y="3344369"/>
                  </a:lnTo>
                  <a:lnTo>
                    <a:pt x="0" y="3312200"/>
                  </a:lnTo>
                  <a:lnTo>
                    <a:pt x="0" y="3062849"/>
                  </a:lnTo>
                  <a:lnTo>
                    <a:pt x="0" y="3030681"/>
                  </a:lnTo>
                  <a:lnTo>
                    <a:pt x="0" y="2722721"/>
                  </a:lnTo>
                  <a:lnTo>
                    <a:pt x="0" y="2441201"/>
                  </a:lnTo>
                  <a:lnTo>
                    <a:pt x="0" y="1492647"/>
                  </a:lnTo>
                  <a:lnTo>
                    <a:pt x="0" y="1211128"/>
                  </a:lnTo>
                  <a:lnTo>
                    <a:pt x="0" y="903168"/>
                  </a:lnTo>
                  <a:lnTo>
                    <a:pt x="0" y="870999"/>
                  </a:lnTo>
                  <a:lnTo>
                    <a:pt x="0" y="621648"/>
                  </a:lnTo>
                  <a:lnTo>
                    <a:pt x="0" y="589480"/>
                  </a:lnTo>
                  <a:lnTo>
                    <a:pt x="0" y="281520"/>
                  </a:lnTo>
                  <a:close/>
                </a:path>
              </a:pathLst>
            </a:custGeom>
            <a:gradFill>
              <a:gsLst>
                <a:gs pos="30000">
                  <a:schemeClr val="bg1"/>
                </a:gs>
                <a:gs pos="0">
                  <a:schemeClr val="bg1">
                    <a:lumMod val="95000"/>
                  </a:schemeClr>
                </a:gs>
              </a:gsLst>
              <a:lin ang="18900000" scaled="1"/>
            </a:gradFill>
            <a:ln w="3175">
              <a:gradFill flip="none" rotWithShape="1">
                <a:gsLst>
                  <a:gs pos="0">
                    <a:srgbClr val="430099"/>
                  </a:gs>
                  <a:gs pos="40000">
                    <a:schemeClr val="bg1">
                      <a:alpha val="0"/>
                    </a:schemeClr>
                  </a:gs>
                </a:gsLst>
                <a:lin ang="7800000" scaled="0"/>
                <a:tileRect/>
              </a:gradFill>
            </a:ln>
            <a:effectLst>
              <a:outerShdw blurRad="50800" dist="38100" dir="162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2000" dirty="0"/>
            </a:p>
          </p:txBody>
        </p:sp>
        <p:sp>
          <p:nvSpPr>
            <p:cNvPr id="79" name="Text Placeholder 80">
              <a:extLst>
                <a:ext uri="{FF2B5EF4-FFF2-40B4-BE49-F238E27FC236}">
                  <a16:creationId xmlns:a16="http://schemas.microsoft.com/office/drawing/2014/main" id="{095F8AD9-941A-4A4D-86D1-B0FDC693CC48}"/>
                </a:ext>
              </a:extLst>
            </p:cNvPr>
            <p:cNvSpPr txBox="1">
              <a:spLocks/>
            </p:cNvSpPr>
            <p:nvPr/>
          </p:nvSpPr>
          <p:spPr>
            <a:xfrm>
              <a:off x="8758091" y="2462399"/>
              <a:ext cx="2630025" cy="531812"/>
            </a:xfrm>
            <a:prstGeom prst="rect">
              <a:avLst/>
            </a:prstGeom>
            <a:noFill/>
          </p:spPr>
          <p:txBody>
            <a:bodyPr wrap="square" lIns="0" tIns="0" rIns="0" bIns="0" rtlCol="0" anchor="b">
              <a:spAutoFit/>
            </a:bodyPr>
            <a:lstStyle>
              <a:lvl1pPr marL="0" indent="0" algn="l" defTabSz="914400" rtl="0" eaLnBrk="1" latinLnBrk="0" hangingPunct="1">
                <a:lnSpc>
                  <a:spcPct val="96429"/>
                </a:lnSpc>
                <a:spcBef>
                  <a:spcPts val="1000"/>
                </a:spcBef>
                <a:buFont typeface="Arial" panose="020B0604020202020204" pitchFamily="34" charset="0"/>
                <a:buNone/>
                <a:defRPr lang="pt-BR" sz="1600" b="1" kern="1200" dirty="0">
                  <a:solidFill>
                    <a:schemeClr val="tx1"/>
                  </a:solidFill>
                  <a:latin typeface="Century Gothic" panose="020B0502020202020204" pitchFamily="34" charset="0"/>
                  <a:ea typeface="+mn-ea"/>
                  <a:cs typeface="Circular Std Medium" panose="020B0604020101010102" pitchFamily="34" charset="0"/>
                </a:defRPr>
              </a:lvl1pPr>
              <a:lvl2pPr marL="0" indent="0" algn="l" defTabSz="914400" rtl="0" eaLnBrk="1" latinLnBrk="0" hangingPunct="1">
                <a:lnSpc>
                  <a:spcPct val="90000"/>
                </a:lnSpc>
                <a:spcBef>
                  <a:spcPts val="500"/>
                </a:spcBef>
                <a:buClr>
                  <a:srgbClr val="430099"/>
                </a:buClr>
                <a:buFont typeface="Wingdings" panose="05000000000000000000" pitchFamily="2" charset="2"/>
                <a:buNone/>
                <a:defRPr lang="fr-FR" sz="1200" b="0" kern="1200" dirty="0" smtClean="0">
                  <a:solidFill>
                    <a:schemeClr val="tx1"/>
                  </a:solidFill>
                  <a:latin typeface="Century Gothic" panose="020B0502020202020204" pitchFamily="34" charset="0"/>
                  <a:ea typeface="+mn-ea"/>
                  <a:cs typeface="+mn-cs"/>
                </a:defRPr>
              </a:lvl2pPr>
              <a:lvl3pPr marL="171450" indent="-171450"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3pPr>
              <a:lvl4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4pPr>
              <a:lvl5pPr marL="182563" indent="-182563" algn="l" defTabSz="914400" rtl="0" eaLnBrk="1" latinLnBrk="0" hangingPunct="1">
                <a:lnSpc>
                  <a:spcPct val="90000"/>
                </a:lnSpc>
                <a:spcBef>
                  <a:spcPts val="500"/>
                </a:spcBef>
                <a:buClr>
                  <a:schemeClr val="accent1"/>
                </a:buClr>
                <a:buFont typeface="Wingdings" panose="05000000000000000000" pitchFamily="2" charset="2"/>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kern="0" dirty="0">
                  <a:solidFill>
                    <a:srgbClr val="84004B"/>
                  </a:solidFill>
                  <a:latin typeface="Century Gothic" panose="020B0502020202020204" pitchFamily="34" charset="0"/>
                  <a:cs typeface="Arial" panose="020B0604020202020204" pitchFamily="34" charset="0"/>
                </a:rPr>
                <a:t>PLATINIUM AWARDS SPONSOR</a:t>
              </a:r>
              <a:endParaRPr lang="en-US" sz="1800" b="1" dirty="0">
                <a:solidFill>
                  <a:srgbClr val="820050"/>
                </a:solidFill>
                <a:latin typeface="Century Gothic" panose="020B0502020202020204" pitchFamily="34" charset="0"/>
                <a:cs typeface="Arial" panose="020B0604020202020204" pitchFamily="34" charset="0"/>
              </a:endParaRPr>
            </a:p>
          </p:txBody>
        </p:sp>
        <p:cxnSp>
          <p:nvCxnSpPr>
            <p:cNvPr id="80" name="Connecteur droit 3">
              <a:extLst>
                <a:ext uri="{FF2B5EF4-FFF2-40B4-BE49-F238E27FC236}">
                  <a16:creationId xmlns:a16="http://schemas.microsoft.com/office/drawing/2014/main" id="{2911F9B0-522A-4645-BED2-BFBE2E0AB573}"/>
                </a:ext>
              </a:extLst>
            </p:cNvPr>
            <p:cNvCxnSpPr>
              <a:cxnSpLocks/>
            </p:cNvCxnSpPr>
            <p:nvPr/>
          </p:nvCxnSpPr>
          <p:spPr>
            <a:xfrm flipH="1">
              <a:off x="8758091" y="3097235"/>
              <a:ext cx="2703659" cy="0"/>
            </a:xfrm>
            <a:prstGeom prst="line">
              <a:avLst/>
            </a:prstGeom>
            <a:ln w="12700" cap="rnd">
              <a:gradFill flip="none" rotWithShape="1">
                <a:gsLst>
                  <a:gs pos="12000">
                    <a:schemeClr val="accent1">
                      <a:lumMod val="5000"/>
                      <a:lumOff val="95000"/>
                      <a:alpha val="0"/>
                    </a:schemeClr>
                  </a:gs>
                  <a:gs pos="99000">
                    <a:schemeClr val="accent1"/>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EDD1F9E8-FC1B-43F8-A636-8F0550DF5D50}"/>
                </a:ext>
              </a:extLst>
            </p:cNvPr>
            <p:cNvSpPr/>
            <p:nvPr/>
          </p:nvSpPr>
          <p:spPr>
            <a:xfrm>
              <a:off x="8430457" y="6275107"/>
              <a:ext cx="3293231" cy="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8" name="Image 7">
            <a:extLst>
              <a:ext uri="{FF2B5EF4-FFF2-40B4-BE49-F238E27FC236}">
                <a16:creationId xmlns:a16="http://schemas.microsoft.com/office/drawing/2014/main" id="{1C6A6EF7-2CBC-4C04-833B-A74A28B9CAE1}"/>
              </a:ext>
            </a:extLst>
          </p:cNvPr>
          <p:cNvPicPr>
            <a:picLocks noChangeAspect="1"/>
          </p:cNvPicPr>
          <p:nvPr/>
        </p:nvPicPr>
        <p:blipFill rotWithShape="1">
          <a:blip r:embed="rId2"/>
          <a:srcRect t="11600" b="12362"/>
          <a:stretch/>
        </p:blipFill>
        <p:spPr>
          <a:xfrm>
            <a:off x="5116995" y="2944229"/>
            <a:ext cx="1636142" cy="931896"/>
          </a:xfrm>
          <a:prstGeom prst="rect">
            <a:avLst/>
          </a:prstGeom>
        </p:spPr>
      </p:pic>
      <p:pic>
        <p:nvPicPr>
          <p:cNvPr id="15" name="Image 14">
            <a:extLst>
              <a:ext uri="{FF2B5EF4-FFF2-40B4-BE49-F238E27FC236}">
                <a16:creationId xmlns:a16="http://schemas.microsoft.com/office/drawing/2014/main" id="{913B9705-DF4B-4F06-9FFC-F3E6B4FC68C3}"/>
              </a:ext>
            </a:extLst>
          </p:cNvPr>
          <p:cNvPicPr>
            <a:picLocks noChangeAspect="1"/>
          </p:cNvPicPr>
          <p:nvPr/>
        </p:nvPicPr>
        <p:blipFill rotWithShape="1">
          <a:blip r:embed="rId3"/>
          <a:srcRect l="12808" t="21823" r="7759" b="22704"/>
          <a:stretch/>
        </p:blipFill>
        <p:spPr>
          <a:xfrm>
            <a:off x="10106328" y="3205506"/>
            <a:ext cx="1092976" cy="571763"/>
          </a:xfrm>
          <a:prstGeom prst="rect">
            <a:avLst/>
          </a:prstGeom>
        </p:spPr>
      </p:pic>
      <p:pic>
        <p:nvPicPr>
          <p:cNvPr id="17" name="Image 16">
            <a:extLst>
              <a:ext uri="{FF2B5EF4-FFF2-40B4-BE49-F238E27FC236}">
                <a16:creationId xmlns:a16="http://schemas.microsoft.com/office/drawing/2014/main" id="{4C2B3102-4D87-4A77-B076-10130B50CB68}"/>
              </a:ext>
            </a:extLst>
          </p:cNvPr>
          <p:cNvPicPr>
            <a:picLocks noChangeAspect="1"/>
          </p:cNvPicPr>
          <p:nvPr/>
        </p:nvPicPr>
        <p:blipFill rotWithShape="1">
          <a:blip r:embed="rId4"/>
          <a:srcRect l="12721" t="14843" r="10436" b="16066"/>
          <a:stretch/>
        </p:blipFill>
        <p:spPr>
          <a:xfrm>
            <a:off x="8739925" y="4019663"/>
            <a:ext cx="952656" cy="641613"/>
          </a:xfrm>
          <a:prstGeom prst="rect">
            <a:avLst/>
          </a:prstGeom>
        </p:spPr>
      </p:pic>
      <p:pic>
        <p:nvPicPr>
          <p:cNvPr id="19" name="Image 18">
            <a:extLst>
              <a:ext uri="{FF2B5EF4-FFF2-40B4-BE49-F238E27FC236}">
                <a16:creationId xmlns:a16="http://schemas.microsoft.com/office/drawing/2014/main" id="{C97714AE-EC22-4B5F-92BD-6FF78397FA2D}"/>
              </a:ext>
            </a:extLst>
          </p:cNvPr>
          <p:cNvPicPr>
            <a:picLocks noChangeAspect="1"/>
          </p:cNvPicPr>
          <p:nvPr/>
        </p:nvPicPr>
        <p:blipFill rotWithShape="1">
          <a:blip r:embed="rId5"/>
          <a:srcRect t="26369" b="33550"/>
          <a:stretch/>
        </p:blipFill>
        <p:spPr>
          <a:xfrm>
            <a:off x="4983110" y="5408994"/>
            <a:ext cx="1903912" cy="571620"/>
          </a:xfrm>
          <a:prstGeom prst="rect">
            <a:avLst/>
          </a:prstGeom>
        </p:spPr>
      </p:pic>
      <p:pic>
        <p:nvPicPr>
          <p:cNvPr id="21" name="Image 20">
            <a:extLst>
              <a:ext uri="{FF2B5EF4-FFF2-40B4-BE49-F238E27FC236}">
                <a16:creationId xmlns:a16="http://schemas.microsoft.com/office/drawing/2014/main" id="{E4E277D1-4B7A-4B9A-BEA4-F62732B12233}"/>
              </a:ext>
            </a:extLst>
          </p:cNvPr>
          <p:cNvPicPr>
            <a:picLocks noChangeAspect="1"/>
          </p:cNvPicPr>
          <p:nvPr/>
        </p:nvPicPr>
        <p:blipFill rotWithShape="1">
          <a:blip r:embed="rId6"/>
          <a:srcRect l="9241" t="21812" r="5043" b="28308"/>
          <a:stretch/>
        </p:blipFill>
        <p:spPr>
          <a:xfrm>
            <a:off x="8625192" y="5100685"/>
            <a:ext cx="1323144" cy="576757"/>
          </a:xfrm>
          <a:prstGeom prst="rect">
            <a:avLst/>
          </a:prstGeom>
        </p:spPr>
      </p:pic>
      <p:pic>
        <p:nvPicPr>
          <p:cNvPr id="5" name="Image 4">
            <a:extLst>
              <a:ext uri="{FF2B5EF4-FFF2-40B4-BE49-F238E27FC236}">
                <a16:creationId xmlns:a16="http://schemas.microsoft.com/office/drawing/2014/main" id="{4E1F6417-03BA-42D9-8081-8056683DDDD6}"/>
              </a:ext>
            </a:extLst>
          </p:cNvPr>
          <p:cNvPicPr>
            <a:picLocks noChangeAspect="1"/>
          </p:cNvPicPr>
          <p:nvPr/>
        </p:nvPicPr>
        <p:blipFill rotWithShape="1">
          <a:blip r:embed="rId7"/>
          <a:srcRect l="6881" t="9160" r="7158" b="8103"/>
          <a:stretch/>
        </p:blipFill>
        <p:spPr>
          <a:xfrm>
            <a:off x="543753" y="3242162"/>
            <a:ext cx="2912357" cy="2099721"/>
          </a:xfrm>
          <a:prstGeom prst="rect">
            <a:avLst/>
          </a:prstGeom>
        </p:spPr>
      </p:pic>
      <p:pic>
        <p:nvPicPr>
          <p:cNvPr id="6" name="Image 5">
            <a:extLst>
              <a:ext uri="{FF2B5EF4-FFF2-40B4-BE49-F238E27FC236}">
                <a16:creationId xmlns:a16="http://schemas.microsoft.com/office/drawing/2014/main" id="{3A287173-B8B8-4921-A4FC-5B3851FF1DBA}"/>
              </a:ext>
            </a:extLst>
          </p:cNvPr>
          <p:cNvPicPr>
            <a:picLocks noChangeAspect="1"/>
          </p:cNvPicPr>
          <p:nvPr/>
        </p:nvPicPr>
        <p:blipFill rotWithShape="1">
          <a:blip r:embed="rId8"/>
          <a:srcRect l="2569" t="15860" r="2781" b="13528"/>
          <a:stretch/>
        </p:blipFill>
        <p:spPr>
          <a:xfrm>
            <a:off x="5199312" y="3949342"/>
            <a:ext cx="1471509" cy="822313"/>
          </a:xfrm>
          <a:prstGeom prst="rect">
            <a:avLst/>
          </a:prstGeom>
        </p:spPr>
      </p:pic>
      <p:pic>
        <p:nvPicPr>
          <p:cNvPr id="27" name="Image 22">
            <a:extLst>
              <a:ext uri="{FF2B5EF4-FFF2-40B4-BE49-F238E27FC236}">
                <a16:creationId xmlns:a16="http://schemas.microsoft.com/office/drawing/2014/main" id="{CC185071-189B-4487-AA95-A84821A798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2489" y="4796821"/>
            <a:ext cx="1565155" cy="558281"/>
          </a:xfrm>
          <a:prstGeom prst="rect">
            <a:avLst/>
          </a:prstGeom>
        </p:spPr>
      </p:pic>
      <p:pic>
        <p:nvPicPr>
          <p:cNvPr id="28" name="Graphique 27">
            <a:extLst>
              <a:ext uri="{FF2B5EF4-FFF2-40B4-BE49-F238E27FC236}">
                <a16:creationId xmlns:a16="http://schemas.microsoft.com/office/drawing/2014/main" id="{0BF78A5B-3F6C-4B74-BC99-C8D55363A6D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33356" y="3335150"/>
            <a:ext cx="1208411" cy="365125"/>
          </a:xfrm>
          <a:prstGeom prst="rect">
            <a:avLst/>
          </a:prstGeom>
        </p:spPr>
      </p:pic>
      <p:pic>
        <p:nvPicPr>
          <p:cNvPr id="29" name="Image 19">
            <a:extLst>
              <a:ext uri="{FF2B5EF4-FFF2-40B4-BE49-F238E27FC236}">
                <a16:creationId xmlns:a16="http://schemas.microsoft.com/office/drawing/2014/main" id="{C6E9D0D2-F682-4AEF-AECE-E9D6802A57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5206" y="3914972"/>
            <a:ext cx="1774611" cy="864797"/>
          </a:xfrm>
          <a:prstGeom prst="rect">
            <a:avLst/>
          </a:prstGeom>
        </p:spPr>
      </p:pic>
      <p:pic>
        <p:nvPicPr>
          <p:cNvPr id="30" name="Image 3">
            <a:extLst>
              <a:ext uri="{FF2B5EF4-FFF2-40B4-BE49-F238E27FC236}">
                <a16:creationId xmlns:a16="http://schemas.microsoft.com/office/drawing/2014/main" id="{588C3103-C31C-4463-947F-60352BA2170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71549" y="5217521"/>
            <a:ext cx="1127639" cy="281910"/>
          </a:xfrm>
          <a:prstGeom prst="rect">
            <a:avLst/>
          </a:prstGeom>
        </p:spPr>
      </p:pic>
    </p:spTree>
    <p:extLst>
      <p:ext uri="{BB962C8B-B14F-4D97-AF65-F5344CB8AC3E}">
        <p14:creationId xmlns:p14="http://schemas.microsoft.com/office/powerpoint/2010/main" val="422130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par>
                                <p:cTn id="8" presetID="42" presetClass="path" presetSubtype="0" decel="100000" fill="hold" grpId="1" nodeType="withEffect">
                                  <p:stCondLst>
                                    <p:cond delay="0"/>
                                  </p:stCondLst>
                                  <p:iterate type="lt">
                                    <p:tmPct val="1579"/>
                                  </p:iterate>
                                  <p:childTnLst>
                                    <p:animMotion origin="layout" path="M -4.16667E-7 0.12291 L -4.16667E-7 4.44444E-6 " pathEditMode="relative" rAng="0" ptsTypes="AA">
                                      <p:cBhvr>
                                        <p:cTn id="9" dur="1000" fill="hold"/>
                                        <p:tgtEl>
                                          <p:spTgt spid="42"/>
                                        </p:tgtEl>
                                        <p:attrNameLst>
                                          <p:attrName>ppt_x</p:attrName>
                                          <p:attrName>ppt_y</p:attrName>
                                        </p:attrNameLst>
                                      </p:cBhvr>
                                      <p:rCtr x="0" y="-6157"/>
                                    </p:animMotion>
                                  </p:childTnLst>
                                </p:cTn>
                              </p:par>
                              <p:par>
                                <p:cTn id="10" presetID="2" presetClass="entr" presetSubtype="4" decel="100000" fill="hold" nodeType="withEffect">
                                  <p:stCondLst>
                                    <p:cond delay="20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750" fill="hold"/>
                                        <p:tgtEl>
                                          <p:spTgt spid="49"/>
                                        </p:tgtEl>
                                        <p:attrNameLst>
                                          <p:attrName>ppt_x</p:attrName>
                                        </p:attrNameLst>
                                      </p:cBhvr>
                                      <p:tavLst>
                                        <p:tav tm="0">
                                          <p:val>
                                            <p:strVal val="#ppt_x"/>
                                          </p:val>
                                        </p:tav>
                                        <p:tav tm="100000">
                                          <p:val>
                                            <p:strVal val="#ppt_x"/>
                                          </p:val>
                                        </p:tav>
                                      </p:tavLst>
                                    </p:anim>
                                    <p:anim calcmode="lin" valueType="num">
                                      <p:cBhvr additive="base">
                                        <p:cTn id="13" dur="750" fill="hold"/>
                                        <p:tgtEl>
                                          <p:spTgt spid="49"/>
                                        </p:tgtEl>
                                        <p:attrNameLst>
                                          <p:attrName>ppt_y</p:attrName>
                                        </p:attrNameLst>
                                      </p:cBhvr>
                                      <p:tavLst>
                                        <p:tav tm="0">
                                          <p:val>
                                            <p:strVal val="1+#ppt_h/2"/>
                                          </p:val>
                                        </p:tav>
                                        <p:tav tm="100000">
                                          <p:val>
                                            <p:strVal val="#ppt_y"/>
                                          </p:val>
                                        </p:tav>
                                      </p:tavLst>
                                    </p:anim>
                                  </p:childTnLst>
                                </p:cTn>
                              </p:par>
                              <p:par>
                                <p:cTn id="14" presetID="2" presetClass="entr" presetSubtype="4" decel="100000" fill="hold" nodeType="withEffect">
                                  <p:stCondLst>
                                    <p:cond delay="400"/>
                                  </p:stCondLst>
                                  <p:childTnLst>
                                    <p:set>
                                      <p:cBhvr>
                                        <p:cTn id="15" dur="1" fill="hold">
                                          <p:stCondLst>
                                            <p:cond delay="0"/>
                                          </p:stCondLst>
                                        </p:cTn>
                                        <p:tgtEl>
                                          <p:spTgt spid="62"/>
                                        </p:tgtEl>
                                        <p:attrNameLst>
                                          <p:attrName>style.visibility</p:attrName>
                                        </p:attrNameLst>
                                      </p:cBhvr>
                                      <p:to>
                                        <p:strVal val="visible"/>
                                      </p:to>
                                    </p:set>
                                    <p:anim calcmode="lin" valueType="num">
                                      <p:cBhvr additive="base">
                                        <p:cTn id="16" dur="750" fill="hold"/>
                                        <p:tgtEl>
                                          <p:spTgt spid="62"/>
                                        </p:tgtEl>
                                        <p:attrNameLst>
                                          <p:attrName>ppt_x</p:attrName>
                                        </p:attrNameLst>
                                      </p:cBhvr>
                                      <p:tavLst>
                                        <p:tav tm="0">
                                          <p:val>
                                            <p:strVal val="#ppt_x"/>
                                          </p:val>
                                        </p:tav>
                                        <p:tav tm="100000">
                                          <p:val>
                                            <p:strVal val="#ppt_x"/>
                                          </p:val>
                                        </p:tav>
                                      </p:tavLst>
                                    </p:anim>
                                    <p:anim calcmode="lin" valueType="num">
                                      <p:cBhvr additive="base">
                                        <p:cTn id="17" dur="750" fill="hold"/>
                                        <p:tgtEl>
                                          <p:spTgt spid="62"/>
                                        </p:tgtEl>
                                        <p:attrNameLst>
                                          <p:attrName>ppt_y</p:attrName>
                                        </p:attrNameLst>
                                      </p:cBhvr>
                                      <p:tavLst>
                                        <p:tav tm="0">
                                          <p:val>
                                            <p:strVal val="1+#ppt_h/2"/>
                                          </p:val>
                                        </p:tav>
                                        <p:tav tm="100000">
                                          <p:val>
                                            <p:strVal val="#ppt_y"/>
                                          </p:val>
                                        </p:tav>
                                      </p:tavLst>
                                    </p:anim>
                                  </p:childTnLst>
                                </p:cTn>
                              </p:par>
                              <p:par>
                                <p:cTn id="18" presetID="2" presetClass="entr" presetSubtype="4" decel="100000" fill="hold" nodeType="withEffect">
                                  <p:stCondLst>
                                    <p:cond delay="600"/>
                                  </p:stCondLst>
                                  <p:childTnLst>
                                    <p:set>
                                      <p:cBhvr>
                                        <p:cTn id="19" dur="1" fill="hold">
                                          <p:stCondLst>
                                            <p:cond delay="0"/>
                                          </p:stCondLst>
                                        </p:cTn>
                                        <p:tgtEl>
                                          <p:spTgt spid="74"/>
                                        </p:tgtEl>
                                        <p:attrNameLst>
                                          <p:attrName>style.visibility</p:attrName>
                                        </p:attrNameLst>
                                      </p:cBhvr>
                                      <p:to>
                                        <p:strVal val="visible"/>
                                      </p:to>
                                    </p:set>
                                    <p:anim calcmode="lin" valueType="num">
                                      <p:cBhvr additive="base">
                                        <p:cTn id="20" dur="750" fill="hold"/>
                                        <p:tgtEl>
                                          <p:spTgt spid="74"/>
                                        </p:tgtEl>
                                        <p:attrNameLst>
                                          <p:attrName>ppt_x</p:attrName>
                                        </p:attrNameLst>
                                      </p:cBhvr>
                                      <p:tavLst>
                                        <p:tav tm="0">
                                          <p:val>
                                            <p:strVal val="#ppt_x"/>
                                          </p:val>
                                        </p:tav>
                                        <p:tav tm="100000">
                                          <p:val>
                                            <p:strVal val="#ppt_x"/>
                                          </p:val>
                                        </p:tav>
                                      </p:tavLst>
                                    </p:anim>
                                    <p:anim calcmode="lin" valueType="num">
                                      <p:cBhvr additive="base">
                                        <p:cTn id="21"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03D35F9-3145-D84B-A5FB-89B9CEED435A}"/>
              </a:ext>
            </a:extLst>
          </p:cNvPr>
          <p:cNvSpPr>
            <a:spLocks noGrp="1"/>
          </p:cNvSpPr>
          <p:nvPr>
            <p:ph type="sldNum" idx="12"/>
          </p:nvPr>
        </p:nvSpPr>
        <p:spPr/>
        <p:txBody>
          <a:bodyPr/>
          <a:lstStyle/>
          <a:p>
            <a:pPr>
              <a:defRPr/>
            </a:pPr>
            <a:fld id="{466A50B6-B61E-4A7A-B459-D6050E1D14FD}" type="slidenum">
              <a:rPr lang="fr-FR" altLang="fr-FR" smtClean="0"/>
              <a:pPr>
                <a:defRPr/>
              </a:pPr>
              <a:t>8</a:t>
            </a:fld>
            <a:endParaRPr lang="fr-FR" altLang="fr-FR" dirty="0"/>
          </a:p>
        </p:txBody>
      </p:sp>
      <p:sp>
        <p:nvSpPr>
          <p:cNvPr id="3" name="Titre 3">
            <a:extLst>
              <a:ext uri="{FF2B5EF4-FFF2-40B4-BE49-F238E27FC236}">
                <a16:creationId xmlns:a16="http://schemas.microsoft.com/office/drawing/2014/main" id="{B12E93F4-F082-FEAA-7C49-C7E6A0C3032D}"/>
              </a:ext>
            </a:extLst>
          </p:cNvPr>
          <p:cNvSpPr txBox="1">
            <a:spLocks/>
          </p:cNvSpPr>
          <p:nvPr/>
        </p:nvSpPr>
        <p:spPr>
          <a:xfrm>
            <a:off x="457200" y="2332277"/>
            <a:ext cx="8559800" cy="793272"/>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9600" dirty="0">
                <a:solidFill>
                  <a:schemeClr val="accent1"/>
                </a:solidFill>
              </a:rPr>
              <a:t>THANK YOU</a:t>
            </a:r>
            <a:endParaRPr lang="en-US" sz="9600" b="0" dirty="0">
              <a:solidFill>
                <a:schemeClr val="tx1"/>
              </a:solidFill>
            </a:endParaRPr>
          </a:p>
        </p:txBody>
      </p:sp>
    </p:spTree>
    <p:extLst>
      <p:ext uri="{BB962C8B-B14F-4D97-AF65-F5344CB8AC3E}">
        <p14:creationId xmlns:p14="http://schemas.microsoft.com/office/powerpoint/2010/main" val="3220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79"/>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path" presetSubtype="0" decel="100000" fill="hold" grpId="1" nodeType="withEffect">
                                  <p:stCondLst>
                                    <p:cond delay="0"/>
                                  </p:stCondLst>
                                  <p:iterate type="lt">
                                    <p:tmPct val="1579"/>
                                  </p:iterate>
                                  <p:childTnLst>
                                    <p:animMotion origin="layout" path="M -1.66667E-6 0.12291 L -1.66667E-6 3.33333E-6 " pathEditMode="relative" rAng="0" ptsTypes="AA">
                                      <p:cBhvr>
                                        <p:cTn id="9" dur="1000" fill="hold"/>
                                        <p:tgtEl>
                                          <p:spTgt spid="3"/>
                                        </p:tgtEl>
                                        <p:attrNameLst>
                                          <p:attrName>ppt_x</p:attrName>
                                          <p:attrName>ppt_y</p:attrName>
                                        </p:attrNameLst>
                                      </p:cBhvr>
                                      <p:rCtr x="0" y="-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theme1.xml><?xml version="1.0" encoding="utf-8"?>
<a:theme xmlns:a="http://schemas.openxmlformats.org/drawingml/2006/main" name="Cover">
  <a:themeElements>
    <a:clrScheme name="Personnalisé 118">
      <a:dk1>
        <a:srgbClr val="000000"/>
      </a:dk1>
      <a:lt1>
        <a:srgbClr val="FFFFFF"/>
      </a:lt1>
      <a:dk2>
        <a:srgbClr val="44525E"/>
      </a:dk2>
      <a:lt2>
        <a:srgbClr val="757575"/>
      </a:lt2>
      <a:accent1>
        <a:srgbClr val="7F0051"/>
      </a:accent1>
      <a:accent2>
        <a:srgbClr val="EF5B3A"/>
      </a:accent2>
      <a:accent3>
        <a:srgbClr val="13274E"/>
      </a:accent3>
      <a:accent4>
        <a:srgbClr val="ACACAC"/>
      </a:accent4>
      <a:accent5>
        <a:srgbClr val="BC9943"/>
      </a:accent5>
      <a:accent6>
        <a:srgbClr val="963334"/>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ver">
  <a:themeElements>
    <a:clrScheme name="Personnalisé 118">
      <a:dk1>
        <a:srgbClr val="000000"/>
      </a:dk1>
      <a:lt1>
        <a:srgbClr val="FFFFFF"/>
      </a:lt1>
      <a:dk2>
        <a:srgbClr val="44525E"/>
      </a:dk2>
      <a:lt2>
        <a:srgbClr val="757575"/>
      </a:lt2>
      <a:accent1>
        <a:srgbClr val="7F0051"/>
      </a:accent1>
      <a:accent2>
        <a:srgbClr val="EF5B3A"/>
      </a:accent2>
      <a:accent3>
        <a:srgbClr val="13274E"/>
      </a:accent3>
      <a:accent4>
        <a:srgbClr val="ACACAC"/>
      </a:accent4>
      <a:accent5>
        <a:srgbClr val="BC9943"/>
      </a:accent5>
      <a:accent6>
        <a:srgbClr val="963334"/>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533</TotalTime>
  <Words>1467</Words>
  <Application>Microsoft Office PowerPoint</Application>
  <PresentationFormat>Grand écran</PresentationFormat>
  <Paragraphs>113</Paragraphs>
  <Slides>8</Slides>
  <Notes>0</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8</vt:i4>
      </vt:variant>
    </vt:vector>
  </HeadingPairs>
  <TitlesOfParts>
    <vt:vector size="14" baseType="lpstr">
      <vt:lpstr>Century Gothic</vt:lpstr>
      <vt:lpstr>Calibri</vt:lpstr>
      <vt:lpstr>Arial</vt:lpstr>
      <vt:lpstr>Wingdings</vt:lpstr>
      <vt:lpstr>Cover</vt:lpstr>
      <vt:lpstr>1_Cover</vt:lpstr>
      <vt:lpstr>Présentation PowerPoint</vt:lpstr>
      <vt:lpstr>Présentation PowerPoint</vt:lpstr>
      <vt:lpstr>Présentation PowerPoint</vt:lpstr>
      <vt:lpstr>PROGRAMME 6 DECEMBER</vt:lpstr>
      <vt:lpstr>PROGRAMME 7 DECEMBER</vt:lpstr>
      <vt:lpstr>PROGRAMME 7 DECEMBER</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 | Adrien Pasquet</dc:creator>
  <cp:lastModifiedBy>Mitard, Celine (RX)</cp:lastModifiedBy>
  <cp:revision>114</cp:revision>
  <dcterms:created xsi:type="dcterms:W3CDTF">2021-09-08T12:25:22Z</dcterms:created>
  <dcterms:modified xsi:type="dcterms:W3CDTF">2022-12-01T10:45:09Z</dcterms:modified>
</cp:coreProperties>
</file>